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66" r:id="rId5"/>
    <p:sldId id="272" r:id="rId6"/>
    <p:sldId id="271" r:id="rId7"/>
    <p:sldId id="269" r:id="rId8"/>
    <p:sldId id="268" r:id="rId9"/>
    <p:sldId id="267" r:id="rId10"/>
    <p:sldId id="27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7E7858"/>
    <a:srgbClr val="AEA88A"/>
    <a:srgbClr val="192E31"/>
    <a:srgbClr val="FCD1A7"/>
    <a:srgbClr val="733512"/>
    <a:srgbClr val="205239"/>
    <a:srgbClr val="182B2F"/>
    <a:srgbClr val="CCAA83"/>
    <a:srgbClr val="0804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autoAdjust="0"/>
  </p:normalViewPr>
  <p:slideViewPr>
    <p:cSldViewPr snapToGrid="0">
      <p:cViewPr>
        <p:scale>
          <a:sx n="71" d="100"/>
          <a:sy n="71" d="100"/>
        </p:scale>
        <p:origin x="696" y="60"/>
      </p:cViewPr>
      <p:guideLst/>
    </p:cSldViewPr>
  </p:slideViewPr>
  <p:outlineViewPr>
    <p:cViewPr>
      <p:scale>
        <a:sx n="33" d="100"/>
        <a:sy n="33" d="100"/>
      </p:scale>
      <p:origin x="0" y="-32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nique Rathnam" userId="1c513ac27453c470" providerId="LiveId" clId="{2345734E-97B0-42B9-847B-0E49D687945E}"/>
    <pc:docChg chg="custSel modSld">
      <pc:chgData name="Monique Rathnam" userId="1c513ac27453c470" providerId="LiveId" clId="{2345734E-97B0-42B9-847B-0E49D687945E}" dt="2024-06-25T09:40:39.551" v="109" actId="255"/>
      <pc:docMkLst>
        <pc:docMk/>
      </pc:docMkLst>
      <pc:sldChg chg="modSp mod">
        <pc:chgData name="Monique Rathnam" userId="1c513ac27453c470" providerId="LiveId" clId="{2345734E-97B0-42B9-847B-0E49D687945E}" dt="2024-06-25T09:40:39.551" v="109" actId="255"/>
        <pc:sldMkLst>
          <pc:docMk/>
          <pc:sldMk cId="2294290144" sldId="267"/>
        </pc:sldMkLst>
        <pc:spChg chg="mod">
          <ac:chgData name="Monique Rathnam" userId="1c513ac27453c470" providerId="LiveId" clId="{2345734E-97B0-42B9-847B-0E49D687945E}" dt="2024-06-25T09:40:39.551" v="109" actId="255"/>
          <ac:spMkLst>
            <pc:docMk/>
            <pc:sldMk cId="2294290144" sldId="267"/>
            <ac:spMk id="5" creationId="{7A85D7BE-2DF6-31D0-0CB8-E936EA052E11}"/>
          </ac:spMkLst>
        </pc:spChg>
        <pc:spChg chg="mod">
          <ac:chgData name="Monique Rathnam" userId="1c513ac27453c470" providerId="LiveId" clId="{2345734E-97B0-42B9-847B-0E49D687945E}" dt="2024-06-25T09:40:33.568" v="108" actId="255"/>
          <ac:spMkLst>
            <pc:docMk/>
            <pc:sldMk cId="2294290144" sldId="267"/>
            <ac:spMk id="7" creationId="{7115EBCF-878D-4659-BD5E-F5558D08BB19}"/>
          </ac:spMkLst>
        </pc:spChg>
      </pc:sldChg>
      <pc:sldChg chg="modSp mod">
        <pc:chgData name="Monique Rathnam" userId="1c513ac27453c470" providerId="LiveId" clId="{2345734E-97B0-42B9-847B-0E49D687945E}" dt="2024-06-25T09:38:07.129" v="76" actId="20577"/>
        <pc:sldMkLst>
          <pc:docMk/>
          <pc:sldMk cId="4128315134" sldId="269"/>
        </pc:sldMkLst>
        <pc:spChg chg="mod">
          <ac:chgData name="Monique Rathnam" userId="1c513ac27453c470" providerId="LiveId" clId="{2345734E-97B0-42B9-847B-0E49D687945E}" dt="2024-06-25T09:38:07.129" v="76" actId="20577"/>
          <ac:spMkLst>
            <pc:docMk/>
            <pc:sldMk cId="4128315134" sldId="269"/>
            <ac:spMk id="2" creationId="{3F7C50BB-A930-4D25-BB52-277C1FE4051F}"/>
          </ac:spMkLst>
        </pc:spChg>
      </pc:sldChg>
      <pc:sldChg chg="modSp mod">
        <pc:chgData name="Monique Rathnam" userId="1c513ac27453c470" providerId="LiveId" clId="{2345734E-97B0-42B9-847B-0E49D687945E}" dt="2024-06-25T09:36:45.190" v="71" actId="2711"/>
        <pc:sldMkLst>
          <pc:docMk/>
          <pc:sldMk cId="1361891825" sldId="272"/>
        </pc:sldMkLst>
        <pc:spChg chg="mod">
          <ac:chgData name="Monique Rathnam" userId="1c513ac27453c470" providerId="LiveId" clId="{2345734E-97B0-42B9-847B-0E49D687945E}" dt="2024-06-25T09:36:45.190" v="71" actId="2711"/>
          <ac:spMkLst>
            <pc:docMk/>
            <pc:sldMk cId="1361891825" sldId="272"/>
            <ac:spMk id="6" creationId="{CCA2350D-FA9A-4E06-88C8-B5B5A64D43DD}"/>
          </ac:spMkLst>
        </pc:spChg>
      </pc:sldChg>
      <pc:sldChg chg="modSp mod">
        <pc:chgData name="Monique Rathnam" userId="1c513ac27453c470" providerId="LiveId" clId="{2345734E-97B0-42B9-847B-0E49D687945E}" dt="2024-06-25T09:37:04.089" v="72" actId="2711"/>
        <pc:sldMkLst>
          <pc:docMk/>
          <pc:sldMk cId="3066131896" sldId="273"/>
        </pc:sldMkLst>
        <pc:spChg chg="mod">
          <ac:chgData name="Monique Rathnam" userId="1c513ac27453c470" providerId="LiveId" clId="{2345734E-97B0-42B9-847B-0E49D687945E}" dt="2024-06-25T09:37:04.089" v="72" actId="2711"/>
          <ac:spMkLst>
            <pc:docMk/>
            <pc:sldMk cId="3066131896" sldId="273"/>
            <ac:spMk id="6" creationId="{CCA2350D-FA9A-4E06-88C8-B5B5A64D43D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FD54FBC-1BAF-4EA4-2CC1-56C8F535B83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0F21131-C284-5EB0-B397-F236216B613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73F43-41ED-4CE4-AE6D-F8D93795E73E}" type="datetimeFigureOut">
              <a:rPr lang="en-US" smtClean="0"/>
              <a:t>6/25/2024</a:t>
            </a:fld>
            <a:endParaRPr lang="en-US" dirty="0"/>
          </a:p>
        </p:txBody>
      </p:sp>
      <p:sp>
        <p:nvSpPr>
          <p:cNvPr id="4" name="Footer Placeholder 3">
            <a:extLst>
              <a:ext uri="{FF2B5EF4-FFF2-40B4-BE49-F238E27FC236}">
                <a16:creationId xmlns:a16="http://schemas.microsoft.com/office/drawing/2014/main" id="{10F62C14-9589-F590-234A-1F09F68A67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672E38A-8492-D5E7-FD8F-9315306EA8C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0C71F8-D771-410C-9C7F-98D9C8A389B0}" type="slidenum">
              <a:rPr lang="en-US" smtClean="0"/>
              <a:t>‹#›</a:t>
            </a:fld>
            <a:endParaRPr lang="en-US" dirty="0"/>
          </a:p>
        </p:txBody>
      </p:sp>
    </p:spTree>
    <p:extLst>
      <p:ext uri="{BB962C8B-B14F-4D97-AF65-F5344CB8AC3E}">
        <p14:creationId xmlns:p14="http://schemas.microsoft.com/office/powerpoint/2010/main" val="244634748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
</file>

<file path=ppt/media/image13.tif>
</file>

<file path=ppt/media/image14.tif>
</file>

<file path=ppt/media/image15.tif>
</file>

<file path=ppt/media/image2.jpg>
</file>

<file path=ppt/media/image3.jp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592057-8CFE-4F05-B64A-1A52DECED184}" type="datetimeFigureOut">
              <a:rPr lang="en-US" smtClean="0"/>
              <a:t>6/25/2024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FC7C8F-09C6-4B0F-AEEF-760F8F9C4DF8}" type="slidenum">
              <a:rPr lang="en-US" smtClean="0"/>
              <a:t>‹#›</a:t>
            </a:fld>
            <a:endParaRPr lang="en-US" dirty="0"/>
          </a:p>
        </p:txBody>
      </p:sp>
    </p:spTree>
    <p:extLst>
      <p:ext uri="{BB962C8B-B14F-4D97-AF65-F5344CB8AC3E}">
        <p14:creationId xmlns:p14="http://schemas.microsoft.com/office/powerpoint/2010/main" val="6792972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FC7C8F-09C6-4B0F-AEEF-760F8F9C4DF8}" type="slidenum">
              <a:rPr lang="en-US" smtClean="0"/>
              <a:t>1</a:t>
            </a:fld>
            <a:endParaRPr lang="en-US" dirty="0"/>
          </a:p>
        </p:txBody>
      </p:sp>
    </p:spTree>
    <p:extLst>
      <p:ext uri="{BB962C8B-B14F-4D97-AF65-F5344CB8AC3E}">
        <p14:creationId xmlns:p14="http://schemas.microsoft.com/office/powerpoint/2010/main" val="1789222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FC7C8F-09C6-4B0F-AEEF-760F8F9C4DF8}" type="slidenum">
              <a:rPr lang="en-US" smtClean="0"/>
              <a:t>2</a:t>
            </a:fld>
            <a:endParaRPr lang="en-US" dirty="0"/>
          </a:p>
        </p:txBody>
      </p:sp>
    </p:spTree>
    <p:extLst>
      <p:ext uri="{BB962C8B-B14F-4D97-AF65-F5344CB8AC3E}">
        <p14:creationId xmlns:p14="http://schemas.microsoft.com/office/powerpoint/2010/main" val="4087820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FC7C8F-09C6-4B0F-AEEF-760F8F9C4DF8}" type="slidenum">
              <a:rPr lang="en-US" smtClean="0"/>
              <a:t>3</a:t>
            </a:fld>
            <a:endParaRPr lang="en-US" dirty="0"/>
          </a:p>
        </p:txBody>
      </p:sp>
    </p:spTree>
    <p:extLst>
      <p:ext uri="{BB962C8B-B14F-4D97-AF65-F5344CB8AC3E}">
        <p14:creationId xmlns:p14="http://schemas.microsoft.com/office/powerpoint/2010/main" val="2694267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FC7C8F-09C6-4B0F-AEEF-760F8F9C4DF8}" type="slidenum">
              <a:rPr lang="en-US" smtClean="0"/>
              <a:t>4</a:t>
            </a:fld>
            <a:endParaRPr lang="en-US" dirty="0"/>
          </a:p>
        </p:txBody>
      </p:sp>
    </p:spTree>
    <p:extLst>
      <p:ext uri="{BB962C8B-B14F-4D97-AF65-F5344CB8AC3E}">
        <p14:creationId xmlns:p14="http://schemas.microsoft.com/office/powerpoint/2010/main" val="2714890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FC7C8F-09C6-4B0F-AEEF-760F8F9C4DF8}" type="slidenum">
              <a:rPr lang="en-US" smtClean="0"/>
              <a:t>5</a:t>
            </a:fld>
            <a:endParaRPr lang="en-US" dirty="0"/>
          </a:p>
        </p:txBody>
      </p:sp>
    </p:spTree>
    <p:extLst>
      <p:ext uri="{BB962C8B-B14F-4D97-AF65-F5344CB8AC3E}">
        <p14:creationId xmlns:p14="http://schemas.microsoft.com/office/powerpoint/2010/main" val="3934059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FC7C8F-09C6-4B0F-AEEF-760F8F9C4DF8}" type="slidenum">
              <a:rPr lang="en-US" smtClean="0"/>
              <a:t>6</a:t>
            </a:fld>
            <a:endParaRPr lang="en-US" dirty="0"/>
          </a:p>
        </p:txBody>
      </p:sp>
    </p:spTree>
    <p:extLst>
      <p:ext uri="{BB962C8B-B14F-4D97-AF65-F5344CB8AC3E}">
        <p14:creationId xmlns:p14="http://schemas.microsoft.com/office/powerpoint/2010/main" val="152743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FC7C8F-09C6-4B0F-AEEF-760F8F9C4DF8}" type="slidenum">
              <a:rPr lang="en-US" smtClean="0"/>
              <a:t>7</a:t>
            </a:fld>
            <a:endParaRPr lang="en-US" dirty="0"/>
          </a:p>
        </p:txBody>
      </p:sp>
    </p:spTree>
    <p:extLst>
      <p:ext uri="{BB962C8B-B14F-4D97-AF65-F5344CB8AC3E}">
        <p14:creationId xmlns:p14="http://schemas.microsoft.com/office/powerpoint/2010/main" val="2720162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53531-BD39-4631-A7BC-2063A4BE8D23}"/>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add title</a:t>
            </a:r>
          </a:p>
        </p:txBody>
      </p:sp>
      <p:sp>
        <p:nvSpPr>
          <p:cNvPr id="3" name="Subtitle 2">
            <a:extLst>
              <a:ext uri="{FF2B5EF4-FFF2-40B4-BE49-F238E27FC236}">
                <a16:creationId xmlns:a16="http://schemas.microsoft.com/office/drawing/2014/main" id="{CF7E7EDF-AF79-43AC-87B8-17B03970ED28}"/>
              </a:ext>
            </a:extLst>
          </p:cNvPr>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
        <p:nvSpPr>
          <p:cNvPr id="4" name="Date Placeholder 3">
            <a:extLst>
              <a:ext uri="{FF2B5EF4-FFF2-40B4-BE49-F238E27FC236}">
                <a16:creationId xmlns:a16="http://schemas.microsoft.com/office/drawing/2014/main" id="{804BCE57-3F83-451D-B054-C3CD09C22DF9}"/>
              </a:ext>
            </a:extLst>
          </p:cNvPr>
          <p:cNvSpPr>
            <a:spLocks noGrp="1"/>
          </p:cNvSpPr>
          <p:nvPr>
            <p:ph type="dt" sz="half" idx="10"/>
          </p:nvPr>
        </p:nvSpPr>
        <p:spPr/>
        <p:txBody>
          <a:bodyPr/>
          <a:lstStyle/>
          <a:p>
            <a:fld id="{F69074B9-88AA-4D37-98A2-15CABEB51A78}" type="datetimeFigureOut">
              <a:rPr lang="en-US" smtClean="0"/>
              <a:t>6/25/2024</a:t>
            </a:fld>
            <a:endParaRPr lang="en-US" dirty="0"/>
          </a:p>
        </p:txBody>
      </p:sp>
      <p:sp>
        <p:nvSpPr>
          <p:cNvPr id="5" name="Footer Placeholder 4">
            <a:extLst>
              <a:ext uri="{FF2B5EF4-FFF2-40B4-BE49-F238E27FC236}">
                <a16:creationId xmlns:a16="http://schemas.microsoft.com/office/drawing/2014/main" id="{18AA123F-7620-4BD5-A2C6-E5FFC82AC0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120EFB7-C86D-40F3-B954-D404757EEEE9}"/>
              </a:ext>
            </a:extLst>
          </p:cNvPr>
          <p:cNvSpPr>
            <a:spLocks noGrp="1"/>
          </p:cNvSpPr>
          <p:nvPr>
            <p:ph type="sldNum" sz="quarter" idx="12"/>
          </p:nvPr>
        </p:nvSpPr>
        <p:spPr/>
        <p:txBody>
          <a:bodyPr/>
          <a:lstStyle/>
          <a:p>
            <a:fld id="{7D2A44BA-2920-471F-B3BD-665B5ACB556E}" type="slidenum">
              <a:rPr lang="en-US" smtClean="0"/>
              <a:t>‹#›</a:t>
            </a:fld>
            <a:endParaRPr lang="en-US" dirty="0"/>
          </a:p>
        </p:txBody>
      </p:sp>
    </p:spTree>
    <p:extLst>
      <p:ext uri="{BB962C8B-B14F-4D97-AF65-F5344CB8AC3E}">
        <p14:creationId xmlns:p14="http://schemas.microsoft.com/office/powerpoint/2010/main" val="1868192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57491BE-174F-A714-6AC8-B9450E557C61}"/>
              </a:ext>
            </a:extLst>
          </p:cNvPr>
          <p:cNvSpPr>
            <a:spLocks noGrp="1"/>
          </p:cNvSpPr>
          <p:nvPr>
            <p:ph type="pic" sz="quarter" idx="13"/>
          </p:nvPr>
        </p:nvSpPr>
        <p:spPr>
          <a:xfrm>
            <a:off x="-7938" y="-19050"/>
            <a:ext cx="8767763" cy="6877050"/>
          </a:xfrm>
          <a:custGeom>
            <a:avLst/>
            <a:gdLst>
              <a:gd name="connsiteX0" fmla="*/ 0 w 8767763"/>
              <a:gd name="connsiteY0" fmla="*/ 5167890 h 6877050"/>
              <a:gd name="connsiteX1" fmla="*/ 8767763 w 8767763"/>
              <a:gd name="connsiteY1" fmla="*/ 5167890 h 6877050"/>
              <a:gd name="connsiteX2" fmla="*/ 8767763 w 8767763"/>
              <a:gd name="connsiteY2" fmla="*/ 6877050 h 6877050"/>
              <a:gd name="connsiteX3" fmla="*/ 0 w 8767763"/>
              <a:gd name="connsiteY3" fmla="*/ 6877050 h 6877050"/>
              <a:gd name="connsiteX4" fmla="*/ 0 w 8767763"/>
              <a:gd name="connsiteY4" fmla="*/ 1983244 h 6877050"/>
              <a:gd name="connsiteX5" fmla="*/ 8767763 w 8767763"/>
              <a:gd name="connsiteY5" fmla="*/ 1983244 h 6877050"/>
              <a:gd name="connsiteX6" fmla="*/ 8767763 w 8767763"/>
              <a:gd name="connsiteY6" fmla="*/ 5103882 h 6877050"/>
              <a:gd name="connsiteX7" fmla="*/ 0 w 8767763"/>
              <a:gd name="connsiteY7" fmla="*/ 5103882 h 6877050"/>
              <a:gd name="connsiteX8" fmla="*/ 0 w 8767763"/>
              <a:gd name="connsiteY8" fmla="*/ 0 h 6877050"/>
              <a:gd name="connsiteX9" fmla="*/ 8767763 w 8767763"/>
              <a:gd name="connsiteY9" fmla="*/ 0 h 6877050"/>
              <a:gd name="connsiteX10" fmla="*/ 8767763 w 8767763"/>
              <a:gd name="connsiteY10" fmla="*/ 1919236 h 6877050"/>
              <a:gd name="connsiteX11" fmla="*/ 0 w 8767763"/>
              <a:gd name="connsiteY11" fmla="*/ 1919236 h 687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67763" h="6877050">
                <a:moveTo>
                  <a:pt x="0" y="5167890"/>
                </a:moveTo>
                <a:lnTo>
                  <a:pt x="8767763" y="5167890"/>
                </a:lnTo>
                <a:lnTo>
                  <a:pt x="8767763" y="6877050"/>
                </a:lnTo>
                <a:lnTo>
                  <a:pt x="0" y="6877050"/>
                </a:lnTo>
                <a:close/>
                <a:moveTo>
                  <a:pt x="0" y="1983244"/>
                </a:moveTo>
                <a:lnTo>
                  <a:pt x="8767763" y="1983244"/>
                </a:lnTo>
                <a:lnTo>
                  <a:pt x="8767763" y="5103882"/>
                </a:lnTo>
                <a:lnTo>
                  <a:pt x="0" y="5103882"/>
                </a:lnTo>
                <a:close/>
                <a:moveTo>
                  <a:pt x="0" y="0"/>
                </a:moveTo>
                <a:lnTo>
                  <a:pt x="8767763" y="0"/>
                </a:lnTo>
                <a:lnTo>
                  <a:pt x="8767763" y="1919236"/>
                </a:lnTo>
                <a:lnTo>
                  <a:pt x="0" y="1919236"/>
                </a:lnTo>
                <a:close/>
              </a:path>
            </a:pathLst>
          </a:custGeom>
        </p:spPr>
        <p:txBody>
          <a:bodyPr wrap="square" anchor="ctr">
            <a:noAutofit/>
          </a:bodyPr>
          <a:lstStyle>
            <a:lvl1pPr marL="0" indent="0" algn="l">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B6FE97-346A-4539-8C00-887E14EFF8F3}"/>
              </a:ext>
            </a:extLst>
          </p:cNvPr>
          <p:cNvSpPr>
            <a:spLocks noGrp="1"/>
          </p:cNvSpPr>
          <p:nvPr>
            <p:ph type="title" hasCustomPrompt="1"/>
          </p:nvPr>
        </p:nvSpPr>
        <p:spPr>
          <a:xfrm>
            <a:off x="5284956" y="1923444"/>
            <a:ext cx="5748489" cy="3197487"/>
          </a:xfrm>
          <a:solidFill>
            <a:schemeClr val="tx1">
              <a:lumMod val="95000"/>
              <a:lumOff val="5000"/>
            </a:schemeClr>
          </a:solidFill>
        </p:spPr>
        <p:txBody>
          <a:bodyPr>
            <a:normAutofit/>
          </a:bodyPr>
          <a:lstStyle>
            <a:lvl1pPr algn="ctr">
              <a:lnSpc>
                <a:spcPct val="150000"/>
              </a:lnSpc>
              <a:defRPr sz="1200" cap="all" spc="600" baseline="0">
                <a:solidFill>
                  <a:schemeClr val="bg2">
                    <a:lumMod val="90000"/>
                  </a:schemeClr>
                </a:solidFill>
              </a:defRPr>
            </a:lvl1pPr>
          </a:lstStyle>
          <a:p>
            <a:r>
              <a:rPr lang="en-US" dirty="0"/>
              <a:t>Click to add title</a:t>
            </a:r>
          </a:p>
        </p:txBody>
      </p:sp>
      <p:sp>
        <p:nvSpPr>
          <p:cNvPr id="5" name="Rectangle 4">
            <a:extLst>
              <a:ext uri="{FF2B5EF4-FFF2-40B4-BE49-F238E27FC236}">
                <a16:creationId xmlns:a16="http://schemas.microsoft.com/office/drawing/2014/main" id="{2C203005-712D-62B3-6063-46D477F94867}"/>
              </a:ext>
              <a:ext uri="{C183D7F6-B498-43B3-948B-1728B52AA6E4}">
                <adec:decorative xmlns:adec="http://schemas.microsoft.com/office/drawing/2017/decorative" val="1"/>
              </a:ext>
            </a:extLst>
          </p:cNvPr>
          <p:cNvSpPr/>
          <p:nvPr userDrawn="1"/>
        </p:nvSpPr>
        <p:spPr>
          <a:xfrm>
            <a:off x="-7939" y="5084832"/>
            <a:ext cx="12192001" cy="640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3CF1CA3-6E71-EA56-2473-3FFE442E1E8F}"/>
              </a:ext>
              <a:ext uri="{C183D7F6-B498-43B3-948B-1728B52AA6E4}">
                <adec:decorative xmlns:adec="http://schemas.microsoft.com/office/drawing/2017/decorative" val="1"/>
              </a:ext>
            </a:extLst>
          </p:cNvPr>
          <p:cNvSpPr/>
          <p:nvPr userDrawn="1"/>
        </p:nvSpPr>
        <p:spPr>
          <a:xfrm>
            <a:off x="-7940" y="1900186"/>
            <a:ext cx="12192001" cy="640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668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 colomn 3 p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CA83D-1033-4DFF-9FA9-57138082617F}"/>
              </a:ext>
            </a:extLst>
          </p:cNvPr>
          <p:cNvSpPr>
            <a:spLocks noGrp="1"/>
          </p:cNvSpPr>
          <p:nvPr>
            <p:ph type="title" hasCustomPrompt="1"/>
          </p:nvPr>
        </p:nvSpPr>
        <p:spPr>
          <a:xfrm>
            <a:off x="673250" y="1476915"/>
            <a:ext cx="2548964" cy="1325563"/>
          </a:xfrm>
        </p:spPr>
        <p:txBody>
          <a:bodyPr>
            <a:normAutofit/>
          </a:bodyPr>
          <a:lstStyle>
            <a:lvl1pPr>
              <a:lnSpc>
                <a:spcPct val="150000"/>
              </a:lnSpc>
              <a:defRPr sz="1200" cap="all" spc="600" baseline="0">
                <a:solidFill>
                  <a:schemeClr val="accent2">
                    <a:lumMod val="75000"/>
                  </a:schemeClr>
                </a:solidFill>
              </a:defRPr>
            </a:lvl1pPr>
          </a:lstStyle>
          <a:p>
            <a:r>
              <a:rPr lang="en-US" dirty="0"/>
              <a:t>Click to add title</a:t>
            </a:r>
          </a:p>
        </p:txBody>
      </p:sp>
      <p:sp>
        <p:nvSpPr>
          <p:cNvPr id="22" name="Picture Placeholder 18">
            <a:extLst>
              <a:ext uri="{FF2B5EF4-FFF2-40B4-BE49-F238E27FC236}">
                <a16:creationId xmlns:a16="http://schemas.microsoft.com/office/drawing/2014/main" id="{F6012508-D9F5-4D74-A051-556AC16E3B61}"/>
              </a:ext>
            </a:extLst>
          </p:cNvPr>
          <p:cNvSpPr>
            <a:spLocks noGrp="1"/>
          </p:cNvSpPr>
          <p:nvPr>
            <p:ph type="pic" sz="quarter" idx="16"/>
          </p:nvPr>
        </p:nvSpPr>
        <p:spPr>
          <a:xfrm>
            <a:off x="0" y="4445148"/>
            <a:ext cx="3567419" cy="2412852"/>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19" name="Picture Placeholder 18">
            <a:extLst>
              <a:ext uri="{FF2B5EF4-FFF2-40B4-BE49-F238E27FC236}">
                <a16:creationId xmlns:a16="http://schemas.microsoft.com/office/drawing/2014/main" id="{C9003AA9-A64B-441B-B640-06926B4DF95A}"/>
              </a:ext>
            </a:extLst>
          </p:cNvPr>
          <p:cNvSpPr>
            <a:spLocks noGrp="1"/>
          </p:cNvSpPr>
          <p:nvPr>
            <p:ph type="pic" sz="quarter" idx="13"/>
          </p:nvPr>
        </p:nvSpPr>
        <p:spPr>
          <a:xfrm>
            <a:off x="3631431" y="0"/>
            <a:ext cx="2899012" cy="4381141"/>
          </a:xfrm>
        </p:spPr>
        <p:txBody>
          <a:bodyPr anchor="t">
            <a:normAutofit/>
          </a:bodyPr>
          <a:lstStyle>
            <a:lvl1pPr marL="0" indent="0" algn="ctr">
              <a:buNone/>
              <a:defRPr sz="1800"/>
            </a:lvl1pPr>
          </a:lstStyle>
          <a:p>
            <a:r>
              <a:rPr lang="en-US"/>
              <a:t>Click icon to add picture</a:t>
            </a:r>
            <a:endParaRPr lang="en-US" dirty="0"/>
          </a:p>
        </p:txBody>
      </p:sp>
      <p:sp>
        <p:nvSpPr>
          <p:cNvPr id="24" name="Text Placeholder 23">
            <a:extLst>
              <a:ext uri="{FF2B5EF4-FFF2-40B4-BE49-F238E27FC236}">
                <a16:creationId xmlns:a16="http://schemas.microsoft.com/office/drawing/2014/main" id="{6D6CF040-222F-40C5-B977-F3683477748E}"/>
              </a:ext>
            </a:extLst>
          </p:cNvPr>
          <p:cNvSpPr>
            <a:spLocks noGrp="1"/>
          </p:cNvSpPr>
          <p:nvPr>
            <p:ph type="body" sz="quarter" idx="17" hasCustomPrompt="1"/>
          </p:nvPr>
        </p:nvSpPr>
        <p:spPr>
          <a:xfrm>
            <a:off x="4111539" y="4924619"/>
            <a:ext cx="2020888" cy="1604963"/>
          </a:xfrm>
        </p:spPr>
        <p:txBody>
          <a:bodyPr anchor="ctr">
            <a:noAutofit/>
          </a:bodyPr>
          <a:lstStyle>
            <a:lvl1pPr marL="0" indent="0">
              <a:lnSpc>
                <a:spcPct val="150000"/>
              </a:lnSpc>
              <a:buNone/>
              <a:defRPr sz="900">
                <a:solidFill>
                  <a:schemeClr val="accent2">
                    <a:lumMod val="75000"/>
                  </a:schemeClr>
                </a:solidFill>
              </a:defRPr>
            </a:lvl1pPr>
            <a:lvl2pPr marL="457200" indent="0">
              <a:buNone/>
              <a:defRPr sz="1000">
                <a:solidFill>
                  <a:schemeClr val="accent2">
                    <a:lumMod val="50000"/>
                  </a:schemeClr>
                </a:solidFill>
              </a:defRPr>
            </a:lvl2pPr>
            <a:lvl3pPr marL="914400" indent="0">
              <a:buNone/>
              <a:defRPr sz="1000">
                <a:solidFill>
                  <a:schemeClr val="accent2">
                    <a:lumMod val="50000"/>
                  </a:schemeClr>
                </a:solidFill>
              </a:defRPr>
            </a:lvl3pPr>
            <a:lvl4pPr marL="1371600" indent="0">
              <a:buNone/>
              <a:defRPr sz="1000">
                <a:solidFill>
                  <a:schemeClr val="accent2">
                    <a:lumMod val="50000"/>
                  </a:schemeClr>
                </a:solidFill>
              </a:defRPr>
            </a:lvl4pPr>
            <a:lvl5pPr marL="1828800" indent="0">
              <a:buNone/>
              <a:defRPr sz="1000">
                <a:solidFill>
                  <a:schemeClr val="accent2">
                    <a:lumMod val="50000"/>
                  </a:schemeClr>
                </a:solidFill>
              </a:defRPr>
            </a:lvl5pPr>
          </a:lstStyle>
          <a:p>
            <a:pPr lvl="0"/>
            <a:r>
              <a:rPr lang="en-US" dirty="0"/>
              <a:t>Click to add text</a:t>
            </a:r>
          </a:p>
        </p:txBody>
      </p:sp>
      <p:sp>
        <p:nvSpPr>
          <p:cNvPr id="21" name="Picture Placeholder 18">
            <a:extLst>
              <a:ext uri="{FF2B5EF4-FFF2-40B4-BE49-F238E27FC236}">
                <a16:creationId xmlns:a16="http://schemas.microsoft.com/office/drawing/2014/main" id="{6944847D-09EF-4B0A-B6B2-619BA2D2F427}"/>
              </a:ext>
            </a:extLst>
          </p:cNvPr>
          <p:cNvSpPr>
            <a:spLocks noGrp="1"/>
          </p:cNvSpPr>
          <p:nvPr>
            <p:ph type="pic" sz="quarter" idx="15"/>
          </p:nvPr>
        </p:nvSpPr>
        <p:spPr>
          <a:xfrm>
            <a:off x="6590438" y="2475204"/>
            <a:ext cx="2875947" cy="4381141"/>
          </a:xfrm>
        </p:spPr>
        <p:txBody>
          <a:bodyPr anchor="t">
            <a:normAutofit/>
          </a:bodyPr>
          <a:lstStyle>
            <a:lvl1pPr marL="0" indent="0" algn="ctr">
              <a:buNone/>
              <a:defRPr sz="1800"/>
            </a:lvl1pPr>
          </a:lstStyle>
          <a:p>
            <a:r>
              <a:rPr lang="en-US"/>
              <a:t>Click icon to add picture</a:t>
            </a:r>
            <a:endParaRPr lang="en-US" dirty="0"/>
          </a:p>
        </p:txBody>
      </p:sp>
      <p:sp>
        <p:nvSpPr>
          <p:cNvPr id="20" name="Picture Placeholder 18">
            <a:extLst>
              <a:ext uri="{FF2B5EF4-FFF2-40B4-BE49-F238E27FC236}">
                <a16:creationId xmlns:a16="http://schemas.microsoft.com/office/drawing/2014/main" id="{15CD8C71-CDCB-4B66-A220-00EE08FD3084}"/>
              </a:ext>
            </a:extLst>
          </p:cNvPr>
          <p:cNvSpPr>
            <a:spLocks noGrp="1"/>
          </p:cNvSpPr>
          <p:nvPr>
            <p:ph type="pic" sz="quarter" idx="14"/>
          </p:nvPr>
        </p:nvSpPr>
        <p:spPr>
          <a:xfrm>
            <a:off x="9537698" y="0"/>
            <a:ext cx="2654297" cy="4381141"/>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14" name="Rectangle 13">
            <a:extLst>
              <a:ext uri="{FF2B5EF4-FFF2-40B4-BE49-F238E27FC236}">
                <a16:creationId xmlns:a16="http://schemas.microsoft.com/office/drawing/2014/main" id="{4262F167-A2B9-4F5D-9120-6ECD581F682A}"/>
              </a:ext>
              <a:ext uri="{C183D7F6-B498-43B3-948B-1728B52AA6E4}">
                <adec:decorative xmlns:adec="http://schemas.microsoft.com/office/drawing/2017/decorative" val="1"/>
              </a:ext>
            </a:extLst>
          </p:cNvPr>
          <p:cNvSpPr/>
          <p:nvPr userDrawn="1"/>
        </p:nvSpPr>
        <p:spPr>
          <a:xfrm>
            <a:off x="0" y="4381141"/>
            <a:ext cx="6583680" cy="640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8D9497D-999F-47F0-9066-8446B2289649}"/>
              </a:ext>
              <a:ext uri="{C183D7F6-B498-43B3-948B-1728B52AA6E4}">
                <adec:decorative xmlns:adec="http://schemas.microsoft.com/office/drawing/2017/decorative" val="1"/>
              </a:ext>
            </a:extLst>
          </p:cNvPr>
          <p:cNvSpPr/>
          <p:nvPr userDrawn="1"/>
        </p:nvSpPr>
        <p:spPr>
          <a:xfrm>
            <a:off x="6559048" y="2411196"/>
            <a:ext cx="2926080" cy="640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9D65CD70-D0DB-42B4-936D-C74403F6F0FF}"/>
              </a:ext>
              <a:ext uri="{C183D7F6-B498-43B3-948B-1728B52AA6E4}">
                <adec:decorative xmlns:adec="http://schemas.microsoft.com/office/drawing/2017/decorative" val="1"/>
              </a:ext>
            </a:extLst>
          </p:cNvPr>
          <p:cNvSpPr/>
          <p:nvPr userDrawn="1"/>
        </p:nvSpPr>
        <p:spPr>
          <a:xfrm>
            <a:off x="9489642" y="4383961"/>
            <a:ext cx="2697480" cy="640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CAD4BD77-12FB-4A6B-BC6D-8D1D07BE6A2C}"/>
              </a:ext>
              <a:ext uri="{C183D7F6-B498-43B3-948B-1728B52AA6E4}">
                <adec:decorative xmlns:adec="http://schemas.microsoft.com/office/drawing/2017/decorative" val="1"/>
              </a:ext>
            </a:extLst>
          </p:cNvPr>
          <p:cNvSpPr/>
          <p:nvPr userDrawn="1"/>
        </p:nvSpPr>
        <p:spPr>
          <a:xfrm rot="16200000">
            <a:off x="167476" y="3399945"/>
            <a:ext cx="6863899" cy="6401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756EEBB1-0C75-4A23-8FD1-8CA2441A263D}"/>
              </a:ext>
              <a:ext uri="{C183D7F6-B498-43B3-948B-1728B52AA6E4}">
                <adec:decorative xmlns:adec="http://schemas.microsoft.com/office/drawing/2017/decorative" val="1"/>
              </a:ext>
            </a:extLst>
          </p:cNvPr>
          <p:cNvSpPr/>
          <p:nvPr userDrawn="1"/>
        </p:nvSpPr>
        <p:spPr>
          <a:xfrm rot="16200000">
            <a:off x="3133446" y="3396995"/>
            <a:ext cx="6858000" cy="6400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5CB03E0-4385-4FFC-8181-4E868D5AAA17}"/>
              </a:ext>
              <a:ext uri="{C183D7F6-B498-43B3-948B-1728B52AA6E4}">
                <adec:decorative xmlns:adec="http://schemas.microsoft.com/office/drawing/2017/decorative" val="1"/>
              </a:ext>
            </a:extLst>
          </p:cNvPr>
          <p:cNvSpPr/>
          <p:nvPr userDrawn="1"/>
        </p:nvSpPr>
        <p:spPr>
          <a:xfrm rot="16200000">
            <a:off x="6071421" y="3391721"/>
            <a:ext cx="6861241" cy="7131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53092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 column 3 p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BF863-F202-4C8A-ABC7-4596279F260D}"/>
              </a:ext>
            </a:extLst>
          </p:cNvPr>
          <p:cNvSpPr>
            <a:spLocks noGrp="1"/>
          </p:cNvSpPr>
          <p:nvPr>
            <p:ph type="title" hasCustomPrompt="1"/>
          </p:nvPr>
        </p:nvSpPr>
        <p:spPr>
          <a:xfrm>
            <a:off x="9229457" y="3793638"/>
            <a:ext cx="2572018" cy="1325563"/>
          </a:xfrm>
        </p:spPr>
        <p:txBody>
          <a:bodyPr>
            <a:normAutofit/>
          </a:bodyPr>
          <a:lstStyle>
            <a:lvl1pPr>
              <a:lnSpc>
                <a:spcPct val="150000"/>
              </a:lnSpc>
              <a:defRPr sz="1200" cap="all" spc="600" baseline="0">
                <a:solidFill>
                  <a:schemeClr val="accent6">
                    <a:lumMod val="50000"/>
                  </a:schemeClr>
                </a:solidFill>
                <a:latin typeface="+mj-lt"/>
              </a:defRPr>
            </a:lvl1pPr>
          </a:lstStyle>
          <a:p>
            <a:r>
              <a:rPr lang="en-US" dirty="0"/>
              <a:t>Click to add title</a:t>
            </a:r>
          </a:p>
        </p:txBody>
      </p:sp>
      <p:sp>
        <p:nvSpPr>
          <p:cNvPr id="16" name="Picture Placeholder 15">
            <a:extLst>
              <a:ext uri="{FF2B5EF4-FFF2-40B4-BE49-F238E27FC236}">
                <a16:creationId xmlns:a16="http://schemas.microsoft.com/office/drawing/2014/main" id="{4DB86F64-3750-4FD9-8332-F00263FFBCE8}"/>
              </a:ext>
            </a:extLst>
          </p:cNvPr>
          <p:cNvSpPr>
            <a:spLocks noGrp="1"/>
          </p:cNvSpPr>
          <p:nvPr>
            <p:ph type="pic" sz="quarter" idx="18"/>
          </p:nvPr>
        </p:nvSpPr>
        <p:spPr>
          <a:xfrm>
            <a:off x="0" y="0"/>
            <a:ext cx="4537209" cy="6858000"/>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14" name="Text Placeholder 23">
            <a:extLst>
              <a:ext uri="{FF2B5EF4-FFF2-40B4-BE49-F238E27FC236}">
                <a16:creationId xmlns:a16="http://schemas.microsoft.com/office/drawing/2014/main" id="{F9CA5252-AF4B-4041-B629-AAF37DFA23F8}"/>
              </a:ext>
            </a:extLst>
          </p:cNvPr>
          <p:cNvSpPr>
            <a:spLocks noGrp="1"/>
          </p:cNvSpPr>
          <p:nvPr>
            <p:ph type="body" sz="quarter" idx="17" hasCustomPrompt="1"/>
          </p:nvPr>
        </p:nvSpPr>
        <p:spPr>
          <a:xfrm>
            <a:off x="5261287" y="223257"/>
            <a:ext cx="2575119" cy="1604963"/>
          </a:xfrm>
        </p:spPr>
        <p:txBody>
          <a:bodyPr anchor="ctr">
            <a:noAutofit/>
          </a:bodyPr>
          <a:lstStyle>
            <a:lvl1pPr marL="0" indent="0">
              <a:lnSpc>
                <a:spcPct val="150000"/>
              </a:lnSpc>
              <a:buNone/>
              <a:defRPr sz="900">
                <a:solidFill>
                  <a:schemeClr val="accent6">
                    <a:lumMod val="50000"/>
                  </a:schemeClr>
                </a:solidFill>
              </a:defRPr>
            </a:lvl1pPr>
            <a:lvl2pPr marL="457200" indent="0">
              <a:buNone/>
              <a:defRPr sz="1000">
                <a:solidFill>
                  <a:schemeClr val="accent2">
                    <a:lumMod val="50000"/>
                  </a:schemeClr>
                </a:solidFill>
              </a:defRPr>
            </a:lvl2pPr>
            <a:lvl3pPr marL="914400" indent="0">
              <a:buNone/>
              <a:defRPr sz="1000">
                <a:solidFill>
                  <a:schemeClr val="accent2">
                    <a:lumMod val="50000"/>
                  </a:schemeClr>
                </a:solidFill>
              </a:defRPr>
            </a:lvl3pPr>
            <a:lvl4pPr marL="1371600" indent="0">
              <a:buNone/>
              <a:defRPr sz="1000">
                <a:solidFill>
                  <a:schemeClr val="accent2">
                    <a:lumMod val="50000"/>
                  </a:schemeClr>
                </a:solidFill>
              </a:defRPr>
            </a:lvl4pPr>
            <a:lvl5pPr marL="1828800" indent="0">
              <a:buNone/>
              <a:defRPr sz="1000">
                <a:solidFill>
                  <a:schemeClr val="accent2">
                    <a:lumMod val="50000"/>
                  </a:schemeClr>
                </a:solidFill>
              </a:defRPr>
            </a:lvl5pPr>
          </a:lstStyle>
          <a:p>
            <a:pPr lvl="0"/>
            <a:r>
              <a:rPr lang="en-US" dirty="0"/>
              <a:t>Click to add text</a:t>
            </a:r>
          </a:p>
        </p:txBody>
      </p:sp>
      <p:sp>
        <p:nvSpPr>
          <p:cNvPr id="20" name="Picture Placeholder 19">
            <a:extLst>
              <a:ext uri="{FF2B5EF4-FFF2-40B4-BE49-F238E27FC236}">
                <a16:creationId xmlns:a16="http://schemas.microsoft.com/office/drawing/2014/main" id="{EABE8925-F92F-4CB0-A00F-B42C9F247CEA}"/>
              </a:ext>
            </a:extLst>
          </p:cNvPr>
          <p:cNvSpPr>
            <a:spLocks noGrp="1"/>
          </p:cNvSpPr>
          <p:nvPr>
            <p:ph type="pic" sz="quarter" idx="20"/>
          </p:nvPr>
        </p:nvSpPr>
        <p:spPr>
          <a:xfrm>
            <a:off x="4601218" y="2078038"/>
            <a:ext cx="3549749" cy="4779962"/>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18" name="Picture Placeholder 17">
            <a:extLst>
              <a:ext uri="{FF2B5EF4-FFF2-40B4-BE49-F238E27FC236}">
                <a16:creationId xmlns:a16="http://schemas.microsoft.com/office/drawing/2014/main" id="{B3C78BB5-C3E4-4ECD-8F9A-E690DAB8A098}"/>
              </a:ext>
            </a:extLst>
          </p:cNvPr>
          <p:cNvSpPr>
            <a:spLocks noGrp="1"/>
          </p:cNvSpPr>
          <p:nvPr>
            <p:ph type="pic" sz="quarter" idx="19"/>
          </p:nvPr>
        </p:nvSpPr>
        <p:spPr>
          <a:xfrm>
            <a:off x="8214976" y="0"/>
            <a:ext cx="3977024" cy="2019046"/>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3" name="Rectangle 2">
            <a:extLst>
              <a:ext uri="{FF2B5EF4-FFF2-40B4-BE49-F238E27FC236}">
                <a16:creationId xmlns:a16="http://schemas.microsoft.com/office/drawing/2014/main" id="{18AEF5A9-585F-449A-9490-3FC82F8D6CB2}"/>
              </a:ext>
              <a:ext uri="{C183D7F6-B498-43B3-948B-1728B52AA6E4}">
                <adec:decorative xmlns:adec="http://schemas.microsoft.com/office/drawing/2017/decorative" val="1"/>
              </a:ext>
            </a:extLst>
          </p:cNvPr>
          <p:cNvSpPr/>
          <p:nvPr userDrawn="1"/>
        </p:nvSpPr>
        <p:spPr>
          <a:xfrm>
            <a:off x="4571998" y="2019046"/>
            <a:ext cx="7589520" cy="64008"/>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33CEBF7B-16B4-4FF2-A855-89D488852906}"/>
              </a:ext>
              <a:ext uri="{C183D7F6-B498-43B3-948B-1728B52AA6E4}">
                <adec:decorative xmlns:adec="http://schemas.microsoft.com/office/drawing/2017/decorative" val="1"/>
              </a:ext>
            </a:extLst>
          </p:cNvPr>
          <p:cNvSpPr/>
          <p:nvPr userDrawn="1"/>
        </p:nvSpPr>
        <p:spPr>
          <a:xfrm rot="16200000">
            <a:off x="4753971" y="3396996"/>
            <a:ext cx="6858000" cy="64008"/>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B2A14426-57BD-4347-9403-E093863F99BD}"/>
              </a:ext>
              <a:ext uri="{C183D7F6-B498-43B3-948B-1728B52AA6E4}">
                <adec:decorative xmlns:adec="http://schemas.microsoft.com/office/drawing/2017/decorative" val="1"/>
              </a:ext>
            </a:extLst>
          </p:cNvPr>
          <p:cNvSpPr/>
          <p:nvPr userDrawn="1"/>
        </p:nvSpPr>
        <p:spPr>
          <a:xfrm rot="16200000">
            <a:off x="1140213" y="3396996"/>
            <a:ext cx="6858000" cy="64008"/>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2326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 column 4 p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7F91F-4C8E-4C9F-BB46-B984A0162107}"/>
              </a:ext>
            </a:extLst>
          </p:cNvPr>
          <p:cNvSpPr>
            <a:spLocks noGrp="1"/>
          </p:cNvSpPr>
          <p:nvPr>
            <p:ph type="title" hasCustomPrompt="1"/>
          </p:nvPr>
        </p:nvSpPr>
        <p:spPr>
          <a:xfrm>
            <a:off x="257176" y="4279396"/>
            <a:ext cx="2259122" cy="1847080"/>
          </a:xfrm>
        </p:spPr>
        <p:txBody>
          <a:bodyPr>
            <a:normAutofit/>
          </a:bodyPr>
          <a:lstStyle>
            <a:lvl1pPr>
              <a:lnSpc>
                <a:spcPct val="150000"/>
              </a:lnSpc>
              <a:defRPr sz="1200" cap="all" spc="600" baseline="0">
                <a:solidFill>
                  <a:schemeClr val="accent2">
                    <a:lumMod val="50000"/>
                  </a:schemeClr>
                </a:solidFill>
              </a:defRPr>
            </a:lvl1pPr>
          </a:lstStyle>
          <a:p>
            <a:r>
              <a:rPr lang="en-US" dirty="0"/>
              <a:t>Click to add title</a:t>
            </a:r>
          </a:p>
        </p:txBody>
      </p:sp>
      <p:sp>
        <p:nvSpPr>
          <p:cNvPr id="17" name="Picture Placeholder 16">
            <a:extLst>
              <a:ext uri="{FF2B5EF4-FFF2-40B4-BE49-F238E27FC236}">
                <a16:creationId xmlns:a16="http://schemas.microsoft.com/office/drawing/2014/main" id="{0C5C3C2D-92AB-4CD8-B00C-400110291D96}"/>
              </a:ext>
            </a:extLst>
          </p:cNvPr>
          <p:cNvSpPr>
            <a:spLocks noGrp="1"/>
          </p:cNvSpPr>
          <p:nvPr>
            <p:ph type="pic" sz="quarter" idx="18"/>
          </p:nvPr>
        </p:nvSpPr>
        <p:spPr>
          <a:xfrm>
            <a:off x="-1" y="0"/>
            <a:ext cx="2512035" cy="3411432"/>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15" name="Text Placeholder 23">
            <a:extLst>
              <a:ext uri="{FF2B5EF4-FFF2-40B4-BE49-F238E27FC236}">
                <a16:creationId xmlns:a16="http://schemas.microsoft.com/office/drawing/2014/main" id="{C444F1E1-7DE0-4F38-A7CE-19B3827D5E10}"/>
              </a:ext>
            </a:extLst>
          </p:cNvPr>
          <p:cNvSpPr>
            <a:spLocks noGrp="1"/>
          </p:cNvSpPr>
          <p:nvPr>
            <p:ph type="body" sz="quarter" idx="17" hasCustomPrompt="1"/>
          </p:nvPr>
        </p:nvSpPr>
        <p:spPr>
          <a:xfrm>
            <a:off x="3227742" y="815619"/>
            <a:ext cx="3117210" cy="1854429"/>
          </a:xfrm>
        </p:spPr>
        <p:txBody>
          <a:bodyPr anchor="ctr">
            <a:noAutofit/>
          </a:bodyPr>
          <a:lstStyle>
            <a:lvl1pPr marL="0" indent="0">
              <a:lnSpc>
                <a:spcPct val="150000"/>
              </a:lnSpc>
              <a:buNone/>
              <a:defRPr sz="900">
                <a:solidFill>
                  <a:schemeClr val="accent2">
                    <a:lumMod val="50000"/>
                  </a:schemeClr>
                </a:solidFill>
              </a:defRPr>
            </a:lvl1pPr>
            <a:lvl2pPr marL="457200" indent="0">
              <a:buNone/>
              <a:defRPr sz="1000">
                <a:solidFill>
                  <a:schemeClr val="accent2">
                    <a:lumMod val="50000"/>
                  </a:schemeClr>
                </a:solidFill>
              </a:defRPr>
            </a:lvl2pPr>
            <a:lvl3pPr marL="914400" indent="0">
              <a:buNone/>
              <a:defRPr sz="1000">
                <a:solidFill>
                  <a:schemeClr val="accent2">
                    <a:lumMod val="50000"/>
                  </a:schemeClr>
                </a:solidFill>
              </a:defRPr>
            </a:lvl3pPr>
            <a:lvl4pPr marL="1371600" indent="0">
              <a:buNone/>
              <a:defRPr sz="1000">
                <a:solidFill>
                  <a:schemeClr val="accent2">
                    <a:lumMod val="50000"/>
                  </a:schemeClr>
                </a:solidFill>
              </a:defRPr>
            </a:lvl4pPr>
            <a:lvl5pPr marL="1828800" indent="0">
              <a:buNone/>
              <a:defRPr sz="1000">
                <a:solidFill>
                  <a:schemeClr val="accent2">
                    <a:lumMod val="50000"/>
                  </a:schemeClr>
                </a:solidFill>
              </a:defRPr>
            </a:lvl5pPr>
          </a:lstStyle>
          <a:p>
            <a:pPr lvl="0"/>
            <a:r>
              <a:rPr lang="en-US" dirty="0"/>
              <a:t>Click to add text</a:t>
            </a:r>
          </a:p>
        </p:txBody>
      </p:sp>
      <p:sp>
        <p:nvSpPr>
          <p:cNvPr id="21" name="Picture Placeholder 18">
            <a:extLst>
              <a:ext uri="{FF2B5EF4-FFF2-40B4-BE49-F238E27FC236}">
                <a16:creationId xmlns:a16="http://schemas.microsoft.com/office/drawing/2014/main" id="{09A2C975-004F-488E-8C7D-72AC0E873746}"/>
              </a:ext>
            </a:extLst>
          </p:cNvPr>
          <p:cNvSpPr>
            <a:spLocks noGrp="1"/>
          </p:cNvSpPr>
          <p:nvPr>
            <p:ph type="pic" sz="quarter" idx="21"/>
          </p:nvPr>
        </p:nvSpPr>
        <p:spPr>
          <a:xfrm>
            <a:off x="2577857" y="3477567"/>
            <a:ext cx="4425241" cy="3380434"/>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19" name="Picture Placeholder 18">
            <a:extLst>
              <a:ext uri="{FF2B5EF4-FFF2-40B4-BE49-F238E27FC236}">
                <a16:creationId xmlns:a16="http://schemas.microsoft.com/office/drawing/2014/main" id="{AC99FF6E-CE35-45DB-8EF2-458E6002681C}"/>
              </a:ext>
            </a:extLst>
          </p:cNvPr>
          <p:cNvSpPr>
            <a:spLocks noGrp="1"/>
          </p:cNvSpPr>
          <p:nvPr>
            <p:ph type="pic" sz="quarter" idx="19"/>
          </p:nvPr>
        </p:nvSpPr>
        <p:spPr>
          <a:xfrm>
            <a:off x="7067109" y="-1"/>
            <a:ext cx="5124892" cy="3413559"/>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20" name="Picture Placeholder 18">
            <a:extLst>
              <a:ext uri="{FF2B5EF4-FFF2-40B4-BE49-F238E27FC236}">
                <a16:creationId xmlns:a16="http://schemas.microsoft.com/office/drawing/2014/main" id="{C9BC45D4-131C-4605-9776-B7C5C7972D6E}"/>
              </a:ext>
            </a:extLst>
          </p:cNvPr>
          <p:cNvSpPr>
            <a:spLocks noGrp="1"/>
          </p:cNvSpPr>
          <p:nvPr>
            <p:ph type="pic" sz="quarter" idx="20"/>
          </p:nvPr>
        </p:nvSpPr>
        <p:spPr>
          <a:xfrm>
            <a:off x="7067108" y="3477566"/>
            <a:ext cx="5124892" cy="3380434"/>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12" name="Rectangle 11">
            <a:extLst>
              <a:ext uri="{FF2B5EF4-FFF2-40B4-BE49-F238E27FC236}">
                <a16:creationId xmlns:a16="http://schemas.microsoft.com/office/drawing/2014/main" id="{53D5DBC0-FFB6-4259-BDB7-E9D78A8B1CE2}"/>
              </a:ext>
              <a:ext uri="{C183D7F6-B498-43B3-948B-1728B52AA6E4}">
                <adec:decorative xmlns:adec="http://schemas.microsoft.com/office/drawing/2017/decorative" val="1"/>
              </a:ext>
            </a:extLst>
          </p:cNvPr>
          <p:cNvSpPr/>
          <p:nvPr userDrawn="1"/>
        </p:nvSpPr>
        <p:spPr>
          <a:xfrm>
            <a:off x="-5623" y="3413558"/>
            <a:ext cx="12207240" cy="6400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5B4FF225-98ED-47B2-A88D-6CA5624000EB}"/>
              </a:ext>
              <a:ext uri="{C183D7F6-B498-43B3-948B-1728B52AA6E4}">
                <adec:decorative xmlns:adec="http://schemas.microsoft.com/office/drawing/2017/decorative" val="1"/>
              </a:ext>
            </a:extLst>
          </p:cNvPr>
          <p:cNvSpPr/>
          <p:nvPr userDrawn="1"/>
        </p:nvSpPr>
        <p:spPr>
          <a:xfrm rot="16200000">
            <a:off x="3606103" y="3396996"/>
            <a:ext cx="6858000" cy="6400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2D1E8B51-C64F-423F-96B4-D81A6335F475}"/>
              </a:ext>
              <a:ext uri="{C183D7F6-B498-43B3-948B-1728B52AA6E4}">
                <adec:decorative xmlns:adec="http://schemas.microsoft.com/office/drawing/2017/decorative" val="1"/>
              </a:ext>
            </a:extLst>
          </p:cNvPr>
          <p:cNvSpPr/>
          <p:nvPr userDrawn="1"/>
        </p:nvSpPr>
        <p:spPr>
          <a:xfrm rot="16200000">
            <a:off x="-883148" y="3396996"/>
            <a:ext cx="6858000" cy="64008"/>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88107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column 4 pic B">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3944-AAAD-4629-AC33-88D2186B44D2}"/>
              </a:ext>
            </a:extLst>
          </p:cNvPr>
          <p:cNvSpPr>
            <a:spLocks noGrp="1"/>
          </p:cNvSpPr>
          <p:nvPr>
            <p:ph type="title" hasCustomPrompt="1"/>
          </p:nvPr>
        </p:nvSpPr>
        <p:spPr>
          <a:xfrm>
            <a:off x="1428750" y="4684196"/>
            <a:ext cx="2609850" cy="1325563"/>
          </a:xfrm>
        </p:spPr>
        <p:txBody>
          <a:bodyPr>
            <a:normAutofit/>
          </a:bodyPr>
          <a:lstStyle>
            <a:lvl1pPr>
              <a:lnSpc>
                <a:spcPct val="150000"/>
              </a:lnSpc>
              <a:defRPr sz="1200" cap="all" spc="600" baseline="0">
                <a:solidFill>
                  <a:schemeClr val="tx1"/>
                </a:solidFill>
              </a:defRPr>
            </a:lvl1pPr>
          </a:lstStyle>
          <a:p>
            <a:r>
              <a:rPr lang="en-US" dirty="0"/>
              <a:t>Click to add title</a:t>
            </a:r>
          </a:p>
        </p:txBody>
      </p:sp>
      <p:sp>
        <p:nvSpPr>
          <p:cNvPr id="21" name="Picture Placeholder 16">
            <a:extLst>
              <a:ext uri="{FF2B5EF4-FFF2-40B4-BE49-F238E27FC236}">
                <a16:creationId xmlns:a16="http://schemas.microsoft.com/office/drawing/2014/main" id="{6B732B24-C8AC-4101-9D89-841B20359DC0}"/>
              </a:ext>
            </a:extLst>
          </p:cNvPr>
          <p:cNvSpPr>
            <a:spLocks noGrp="1"/>
          </p:cNvSpPr>
          <p:nvPr>
            <p:ph type="pic" sz="quarter" idx="18"/>
          </p:nvPr>
        </p:nvSpPr>
        <p:spPr>
          <a:xfrm>
            <a:off x="0" y="1032622"/>
            <a:ext cx="5148056" cy="2882034"/>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22" name="Picture Placeholder 18">
            <a:extLst>
              <a:ext uri="{FF2B5EF4-FFF2-40B4-BE49-F238E27FC236}">
                <a16:creationId xmlns:a16="http://schemas.microsoft.com/office/drawing/2014/main" id="{447037DB-898C-419F-99D4-C90D7F953AB5}"/>
              </a:ext>
            </a:extLst>
          </p:cNvPr>
          <p:cNvSpPr>
            <a:spLocks noGrp="1"/>
          </p:cNvSpPr>
          <p:nvPr>
            <p:ph type="pic" sz="quarter" idx="19"/>
          </p:nvPr>
        </p:nvSpPr>
        <p:spPr>
          <a:xfrm>
            <a:off x="5210589" y="2287"/>
            <a:ext cx="4485086" cy="1895518"/>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20" name="Text Placeholder 19">
            <a:extLst>
              <a:ext uri="{FF2B5EF4-FFF2-40B4-BE49-F238E27FC236}">
                <a16:creationId xmlns:a16="http://schemas.microsoft.com/office/drawing/2014/main" id="{910C9836-7494-485C-B7E1-A248CBFE3884}"/>
              </a:ext>
            </a:extLst>
          </p:cNvPr>
          <p:cNvSpPr>
            <a:spLocks noGrp="1"/>
          </p:cNvSpPr>
          <p:nvPr>
            <p:ph type="body" sz="quarter" idx="13" hasCustomPrompt="1"/>
          </p:nvPr>
        </p:nvSpPr>
        <p:spPr>
          <a:xfrm>
            <a:off x="5797423" y="2368931"/>
            <a:ext cx="3584575" cy="1117600"/>
          </a:xfrm>
        </p:spPr>
        <p:txBody>
          <a:bodyPr anchor="ctr">
            <a:normAutofit/>
          </a:bodyPr>
          <a:lstStyle>
            <a:lvl1pPr marL="0" indent="0">
              <a:lnSpc>
                <a:spcPct val="150000"/>
              </a:lnSpc>
              <a:buNone/>
              <a:defRPr sz="900"/>
            </a:lvl1pPr>
            <a:lvl2pPr marL="457200" indent="0">
              <a:buNone/>
              <a:defRPr sz="900"/>
            </a:lvl2pPr>
            <a:lvl3pPr marL="914400" indent="0">
              <a:buNone/>
              <a:defRPr sz="900"/>
            </a:lvl3pPr>
            <a:lvl4pPr marL="1371600" indent="0">
              <a:buNone/>
              <a:defRPr sz="900"/>
            </a:lvl4pPr>
            <a:lvl5pPr marL="1828800" indent="0">
              <a:buNone/>
              <a:defRPr sz="900"/>
            </a:lvl5pPr>
          </a:lstStyle>
          <a:p>
            <a:pPr lvl="0"/>
            <a:r>
              <a:rPr lang="en-US" dirty="0"/>
              <a:t>Click to add text</a:t>
            </a:r>
          </a:p>
        </p:txBody>
      </p:sp>
      <p:sp>
        <p:nvSpPr>
          <p:cNvPr id="24" name="Picture Placeholder 18">
            <a:extLst>
              <a:ext uri="{FF2B5EF4-FFF2-40B4-BE49-F238E27FC236}">
                <a16:creationId xmlns:a16="http://schemas.microsoft.com/office/drawing/2014/main" id="{7F7ABEE9-4195-40A3-B95C-94B6547BB7DA}"/>
              </a:ext>
            </a:extLst>
          </p:cNvPr>
          <p:cNvSpPr>
            <a:spLocks noGrp="1"/>
          </p:cNvSpPr>
          <p:nvPr>
            <p:ph type="pic" sz="quarter" idx="21"/>
          </p:nvPr>
        </p:nvSpPr>
        <p:spPr>
          <a:xfrm>
            <a:off x="5210589" y="3956969"/>
            <a:ext cx="4485085" cy="2902630"/>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23" name="Picture Placeholder 18">
            <a:extLst>
              <a:ext uri="{FF2B5EF4-FFF2-40B4-BE49-F238E27FC236}">
                <a16:creationId xmlns:a16="http://schemas.microsoft.com/office/drawing/2014/main" id="{A11F5856-98BB-4528-9CDD-BE4110F87272}"/>
              </a:ext>
            </a:extLst>
          </p:cNvPr>
          <p:cNvSpPr>
            <a:spLocks noGrp="1"/>
          </p:cNvSpPr>
          <p:nvPr>
            <p:ph type="pic" sz="quarter" idx="20"/>
          </p:nvPr>
        </p:nvSpPr>
        <p:spPr>
          <a:xfrm>
            <a:off x="9761765" y="1045009"/>
            <a:ext cx="2430235" cy="2869648"/>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14" name="Rectangle 13">
            <a:extLst>
              <a:ext uri="{FF2B5EF4-FFF2-40B4-BE49-F238E27FC236}">
                <a16:creationId xmlns:a16="http://schemas.microsoft.com/office/drawing/2014/main" id="{11D2D947-E59D-46AB-A5B2-F1D1A828479E}"/>
              </a:ext>
              <a:ext uri="{C183D7F6-B498-43B3-948B-1728B52AA6E4}">
                <adec:decorative xmlns:adec="http://schemas.microsoft.com/office/drawing/2017/decorative" val="1"/>
              </a:ext>
            </a:extLst>
          </p:cNvPr>
          <p:cNvSpPr/>
          <p:nvPr userDrawn="1"/>
        </p:nvSpPr>
        <p:spPr>
          <a:xfrm>
            <a:off x="-16" y="968453"/>
            <a:ext cx="5212080" cy="6400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F2BE81CF-9D1A-425B-AA36-0A2A062FD568}"/>
              </a:ext>
              <a:ext uri="{C183D7F6-B498-43B3-948B-1728B52AA6E4}">
                <adec:decorative xmlns:adec="http://schemas.microsoft.com/office/drawing/2017/decorative" val="1"/>
              </a:ext>
            </a:extLst>
          </p:cNvPr>
          <p:cNvSpPr/>
          <p:nvPr userDrawn="1"/>
        </p:nvSpPr>
        <p:spPr>
          <a:xfrm rot="16200000">
            <a:off x="6300673" y="3396996"/>
            <a:ext cx="6858000" cy="6400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6BB9E9BB-2613-4A6E-B215-25C07EEB6D54}"/>
              </a:ext>
              <a:ext uri="{C183D7F6-B498-43B3-948B-1728B52AA6E4}">
                <adec:decorative xmlns:adec="http://schemas.microsoft.com/office/drawing/2017/decorative" val="1"/>
              </a:ext>
            </a:extLst>
          </p:cNvPr>
          <p:cNvSpPr/>
          <p:nvPr userDrawn="1"/>
        </p:nvSpPr>
        <p:spPr>
          <a:xfrm rot="16200000">
            <a:off x="1753054" y="3396996"/>
            <a:ext cx="6858000" cy="6400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FA6DF859-65FB-442D-9D83-8022611BD2AB}"/>
              </a:ext>
              <a:ext uri="{C183D7F6-B498-43B3-948B-1728B52AA6E4}">
                <adec:decorative xmlns:adec="http://schemas.microsoft.com/office/drawing/2017/decorative" val="1"/>
              </a:ext>
            </a:extLst>
          </p:cNvPr>
          <p:cNvSpPr/>
          <p:nvPr userDrawn="1"/>
        </p:nvSpPr>
        <p:spPr>
          <a:xfrm>
            <a:off x="0" y="3916255"/>
            <a:ext cx="12192000" cy="6400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A9123FEE-2C3C-44E2-B715-54B2AE9579AB}"/>
              </a:ext>
              <a:ext uri="{C183D7F6-B498-43B3-948B-1728B52AA6E4}">
                <adec:decorative xmlns:adec="http://schemas.microsoft.com/office/drawing/2017/decorative" val="1"/>
              </a:ext>
            </a:extLst>
          </p:cNvPr>
          <p:cNvSpPr/>
          <p:nvPr userDrawn="1"/>
        </p:nvSpPr>
        <p:spPr>
          <a:xfrm>
            <a:off x="5176877" y="1897805"/>
            <a:ext cx="4572000" cy="6400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622C1E75-D297-4777-846D-548211F9C67B}"/>
              </a:ext>
              <a:ext uri="{C183D7F6-B498-43B3-948B-1728B52AA6E4}">
                <adec:decorative xmlns:adec="http://schemas.microsoft.com/office/drawing/2017/decorative" val="1"/>
              </a:ext>
            </a:extLst>
          </p:cNvPr>
          <p:cNvSpPr/>
          <p:nvPr userDrawn="1"/>
        </p:nvSpPr>
        <p:spPr>
          <a:xfrm>
            <a:off x="9721653" y="981001"/>
            <a:ext cx="2468880" cy="6400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6573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umn 2 p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3B5D6-8B1C-4B3A-83E7-94A0C3AB2632}"/>
              </a:ext>
            </a:extLst>
          </p:cNvPr>
          <p:cNvSpPr>
            <a:spLocks noGrp="1"/>
          </p:cNvSpPr>
          <p:nvPr>
            <p:ph type="title" hasCustomPrompt="1"/>
          </p:nvPr>
        </p:nvSpPr>
        <p:spPr>
          <a:xfrm>
            <a:off x="1149096" y="4795868"/>
            <a:ext cx="2478014" cy="1325563"/>
          </a:xfrm>
        </p:spPr>
        <p:txBody>
          <a:bodyPr>
            <a:normAutofit/>
          </a:bodyPr>
          <a:lstStyle>
            <a:lvl1pPr>
              <a:lnSpc>
                <a:spcPct val="150000"/>
              </a:lnSpc>
              <a:defRPr sz="1200" cap="all" spc="600" baseline="0">
                <a:solidFill>
                  <a:schemeClr val="accent4">
                    <a:lumMod val="75000"/>
                  </a:schemeClr>
                </a:solidFill>
              </a:defRPr>
            </a:lvl1pPr>
          </a:lstStyle>
          <a:p>
            <a:r>
              <a:rPr lang="en-US" dirty="0"/>
              <a:t>Click to add title</a:t>
            </a:r>
          </a:p>
        </p:txBody>
      </p:sp>
      <p:sp>
        <p:nvSpPr>
          <p:cNvPr id="14" name="Text Placeholder 19">
            <a:extLst>
              <a:ext uri="{FF2B5EF4-FFF2-40B4-BE49-F238E27FC236}">
                <a16:creationId xmlns:a16="http://schemas.microsoft.com/office/drawing/2014/main" id="{DEE48B49-B0E6-4ECD-A85C-6048F71B7A0B}"/>
              </a:ext>
            </a:extLst>
          </p:cNvPr>
          <p:cNvSpPr>
            <a:spLocks noGrp="1"/>
          </p:cNvSpPr>
          <p:nvPr>
            <p:ph type="body" sz="quarter" idx="13" hasCustomPrompt="1"/>
          </p:nvPr>
        </p:nvSpPr>
        <p:spPr>
          <a:xfrm>
            <a:off x="705936" y="1255096"/>
            <a:ext cx="3047014" cy="1650328"/>
          </a:xfrm>
        </p:spPr>
        <p:txBody>
          <a:bodyPr anchor="ctr">
            <a:normAutofit/>
          </a:bodyPr>
          <a:lstStyle>
            <a:lvl1pPr marL="0" indent="0">
              <a:lnSpc>
                <a:spcPct val="150000"/>
              </a:lnSpc>
              <a:buNone/>
              <a:defRPr sz="900">
                <a:solidFill>
                  <a:schemeClr val="bg2">
                    <a:lumMod val="50000"/>
                  </a:schemeClr>
                </a:solidFill>
              </a:defRPr>
            </a:lvl1pPr>
            <a:lvl2pPr marL="457200" indent="0">
              <a:buNone/>
              <a:defRPr sz="900"/>
            </a:lvl2pPr>
            <a:lvl3pPr marL="914400" indent="0">
              <a:buNone/>
              <a:defRPr sz="900"/>
            </a:lvl3pPr>
            <a:lvl4pPr marL="1371600" indent="0">
              <a:buNone/>
              <a:defRPr sz="900"/>
            </a:lvl4pPr>
            <a:lvl5pPr marL="1828800" indent="0">
              <a:buNone/>
              <a:defRPr sz="900"/>
            </a:lvl5pPr>
          </a:lstStyle>
          <a:p>
            <a:pPr lvl="0"/>
            <a:r>
              <a:rPr lang="en-US" dirty="0"/>
              <a:t>Click to add text</a:t>
            </a:r>
          </a:p>
        </p:txBody>
      </p:sp>
      <p:sp>
        <p:nvSpPr>
          <p:cNvPr id="16" name="Picture Placeholder 15">
            <a:extLst>
              <a:ext uri="{FF2B5EF4-FFF2-40B4-BE49-F238E27FC236}">
                <a16:creationId xmlns:a16="http://schemas.microsoft.com/office/drawing/2014/main" id="{6EACF35A-5622-4760-B68F-C66101E6A83F}"/>
              </a:ext>
            </a:extLst>
          </p:cNvPr>
          <p:cNvSpPr>
            <a:spLocks noGrp="1"/>
          </p:cNvSpPr>
          <p:nvPr>
            <p:ph type="pic" sz="quarter" idx="14"/>
          </p:nvPr>
        </p:nvSpPr>
        <p:spPr>
          <a:xfrm>
            <a:off x="4251122" y="0"/>
            <a:ext cx="5454447" cy="6858000"/>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18" name="Picture Placeholder 17">
            <a:extLst>
              <a:ext uri="{FF2B5EF4-FFF2-40B4-BE49-F238E27FC236}">
                <a16:creationId xmlns:a16="http://schemas.microsoft.com/office/drawing/2014/main" id="{164344B9-D260-4EBF-89FE-9C682392A84B}"/>
              </a:ext>
            </a:extLst>
          </p:cNvPr>
          <p:cNvSpPr>
            <a:spLocks noGrp="1"/>
          </p:cNvSpPr>
          <p:nvPr>
            <p:ph type="pic" sz="quarter" idx="15"/>
          </p:nvPr>
        </p:nvSpPr>
        <p:spPr>
          <a:xfrm>
            <a:off x="9769577" y="1628841"/>
            <a:ext cx="2422423" cy="5229159"/>
          </a:xfrm>
        </p:spPr>
        <p:txBody>
          <a:bodyPr anchor="t">
            <a:normAutofit/>
          </a:bodyPr>
          <a:lstStyle>
            <a:lvl1pPr marL="0" indent="0" algn="ctr">
              <a:buNone/>
              <a:defRPr sz="18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icon to add picture</a:t>
            </a:r>
            <a:endParaRPr lang="en-US" dirty="0"/>
          </a:p>
        </p:txBody>
      </p:sp>
      <p:sp>
        <p:nvSpPr>
          <p:cNvPr id="3" name="Rectangle 2">
            <a:extLst>
              <a:ext uri="{FF2B5EF4-FFF2-40B4-BE49-F238E27FC236}">
                <a16:creationId xmlns:a16="http://schemas.microsoft.com/office/drawing/2014/main" id="{D1BBFBAB-413E-477B-97C0-269CEE45F053}"/>
              </a:ext>
              <a:ext uri="{C183D7F6-B498-43B3-948B-1728B52AA6E4}">
                <adec:decorative xmlns:adec="http://schemas.microsoft.com/office/drawing/2017/decorative" val="1"/>
              </a:ext>
            </a:extLst>
          </p:cNvPr>
          <p:cNvSpPr/>
          <p:nvPr userDrawn="1"/>
        </p:nvSpPr>
        <p:spPr>
          <a:xfrm>
            <a:off x="1296" y="4055559"/>
            <a:ext cx="4206240" cy="6400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782C2E2-A2ED-4918-A763-0A9211EF2AFE}"/>
              </a:ext>
              <a:ext uri="{C183D7F6-B498-43B3-948B-1728B52AA6E4}">
                <adec:decorative xmlns:adec="http://schemas.microsoft.com/office/drawing/2017/decorative" val="1"/>
              </a:ext>
            </a:extLst>
          </p:cNvPr>
          <p:cNvSpPr/>
          <p:nvPr userDrawn="1"/>
        </p:nvSpPr>
        <p:spPr>
          <a:xfrm rot="16200000">
            <a:off x="6308573" y="3396996"/>
            <a:ext cx="6858000" cy="6400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60B11F49-9B48-4712-A210-0EC1E2C222EB}"/>
              </a:ext>
              <a:ext uri="{C183D7F6-B498-43B3-948B-1728B52AA6E4}">
                <adec:decorative xmlns:adec="http://schemas.microsoft.com/office/drawing/2017/decorative" val="1"/>
              </a:ext>
            </a:extLst>
          </p:cNvPr>
          <p:cNvSpPr/>
          <p:nvPr userDrawn="1"/>
        </p:nvSpPr>
        <p:spPr>
          <a:xfrm rot="16200000">
            <a:off x="790016" y="3396996"/>
            <a:ext cx="6858000" cy="6400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B4618FC7-B4FA-44A9-B970-0921F9D48798}"/>
              </a:ext>
              <a:ext uri="{C183D7F6-B498-43B3-948B-1728B52AA6E4}">
                <adec:decorative xmlns:adec="http://schemas.microsoft.com/office/drawing/2017/decorative" val="1"/>
              </a:ext>
            </a:extLst>
          </p:cNvPr>
          <p:cNvSpPr/>
          <p:nvPr userDrawn="1"/>
        </p:nvSpPr>
        <p:spPr>
          <a:xfrm>
            <a:off x="9705568" y="1564833"/>
            <a:ext cx="2486431" cy="6400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50939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 column 1 pic">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57B2D02-F314-BC6F-7312-43BCC7B9FB62}"/>
              </a:ext>
            </a:extLst>
          </p:cNvPr>
          <p:cNvSpPr>
            <a:spLocks noGrp="1"/>
          </p:cNvSpPr>
          <p:nvPr>
            <p:ph type="pic" sz="quarter" idx="14"/>
          </p:nvPr>
        </p:nvSpPr>
        <p:spPr>
          <a:xfrm>
            <a:off x="3440113" y="-6433"/>
            <a:ext cx="8751887" cy="6884006"/>
          </a:xfrm>
          <a:custGeom>
            <a:avLst/>
            <a:gdLst>
              <a:gd name="connsiteX0" fmla="*/ 0 w 8751887"/>
              <a:gd name="connsiteY0" fmla="*/ 1963209 h 6884006"/>
              <a:gd name="connsiteX1" fmla="*/ 3490105 w 8751887"/>
              <a:gd name="connsiteY1" fmla="*/ 1963209 h 6884006"/>
              <a:gd name="connsiteX2" fmla="*/ 3490105 w 8751887"/>
              <a:gd name="connsiteY2" fmla="*/ 5093127 h 6884006"/>
              <a:gd name="connsiteX3" fmla="*/ 0 w 8751887"/>
              <a:gd name="connsiteY3" fmla="*/ 5093127 h 6884006"/>
              <a:gd name="connsiteX4" fmla="*/ 0 w 8751887"/>
              <a:gd name="connsiteY4" fmla="*/ 0 h 6884006"/>
              <a:gd name="connsiteX5" fmla="*/ 8751887 w 8751887"/>
              <a:gd name="connsiteY5" fmla="*/ 0 h 6884006"/>
              <a:gd name="connsiteX6" fmla="*/ 8751887 w 8751887"/>
              <a:gd name="connsiteY6" fmla="*/ 6884006 h 6884006"/>
              <a:gd name="connsiteX7" fmla="*/ 0 w 8751887"/>
              <a:gd name="connsiteY7" fmla="*/ 6884006 h 6884006"/>
              <a:gd name="connsiteX8" fmla="*/ 0 w 8751887"/>
              <a:gd name="connsiteY8" fmla="*/ 5157135 h 6884006"/>
              <a:gd name="connsiteX9" fmla="*/ 3490105 w 8751887"/>
              <a:gd name="connsiteY9" fmla="*/ 5157135 h 6884006"/>
              <a:gd name="connsiteX10" fmla="*/ 3490105 w 8751887"/>
              <a:gd name="connsiteY10" fmla="*/ 6864433 h 6884006"/>
              <a:gd name="connsiteX11" fmla="*/ 3554113 w 8751887"/>
              <a:gd name="connsiteY11" fmla="*/ 6864433 h 6884006"/>
              <a:gd name="connsiteX12" fmla="*/ 3554113 w 8751887"/>
              <a:gd name="connsiteY12" fmla="*/ 5157135 h 6884006"/>
              <a:gd name="connsiteX13" fmla="*/ 8732424 w 8751887"/>
              <a:gd name="connsiteY13" fmla="*/ 5157135 h 6884006"/>
              <a:gd name="connsiteX14" fmla="*/ 8732424 w 8751887"/>
              <a:gd name="connsiteY14" fmla="*/ 5093127 h 6884006"/>
              <a:gd name="connsiteX15" fmla="*/ 3554113 w 8751887"/>
              <a:gd name="connsiteY15" fmla="*/ 5093127 h 6884006"/>
              <a:gd name="connsiteX16" fmla="*/ 3554113 w 8751887"/>
              <a:gd name="connsiteY16" fmla="*/ 1963209 h 6884006"/>
              <a:gd name="connsiteX17" fmla="*/ 8729179 w 8751887"/>
              <a:gd name="connsiteY17" fmla="*/ 1963209 h 6884006"/>
              <a:gd name="connsiteX18" fmla="*/ 8729179 w 8751887"/>
              <a:gd name="connsiteY18" fmla="*/ 1899201 h 6884006"/>
              <a:gd name="connsiteX19" fmla="*/ 3554113 w 8751887"/>
              <a:gd name="connsiteY19" fmla="*/ 1899201 h 6884006"/>
              <a:gd name="connsiteX20" fmla="*/ 3554113 w 8751887"/>
              <a:gd name="connsiteY20" fmla="*/ 6433 h 6884006"/>
              <a:gd name="connsiteX21" fmla="*/ 3490105 w 8751887"/>
              <a:gd name="connsiteY21" fmla="*/ 6433 h 6884006"/>
              <a:gd name="connsiteX22" fmla="*/ 3490105 w 8751887"/>
              <a:gd name="connsiteY22" fmla="*/ 1899201 h 6884006"/>
              <a:gd name="connsiteX23" fmla="*/ 0 w 8751887"/>
              <a:gd name="connsiteY23" fmla="*/ 1899201 h 6884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751887" h="6884006">
                <a:moveTo>
                  <a:pt x="0" y="1963209"/>
                </a:moveTo>
                <a:lnTo>
                  <a:pt x="3490105" y="1963209"/>
                </a:lnTo>
                <a:lnTo>
                  <a:pt x="3490105" y="5093127"/>
                </a:lnTo>
                <a:lnTo>
                  <a:pt x="0" y="5093127"/>
                </a:lnTo>
                <a:close/>
                <a:moveTo>
                  <a:pt x="0" y="0"/>
                </a:moveTo>
                <a:lnTo>
                  <a:pt x="8751887" y="0"/>
                </a:lnTo>
                <a:lnTo>
                  <a:pt x="8751887" y="6884006"/>
                </a:lnTo>
                <a:lnTo>
                  <a:pt x="0" y="6884006"/>
                </a:lnTo>
                <a:lnTo>
                  <a:pt x="0" y="5157135"/>
                </a:lnTo>
                <a:lnTo>
                  <a:pt x="3490105" y="5157135"/>
                </a:lnTo>
                <a:lnTo>
                  <a:pt x="3490105" y="6864433"/>
                </a:lnTo>
                <a:lnTo>
                  <a:pt x="3554113" y="6864433"/>
                </a:lnTo>
                <a:lnTo>
                  <a:pt x="3554113" y="5157135"/>
                </a:lnTo>
                <a:lnTo>
                  <a:pt x="8732424" y="5157135"/>
                </a:lnTo>
                <a:lnTo>
                  <a:pt x="8732424" y="5093127"/>
                </a:lnTo>
                <a:lnTo>
                  <a:pt x="3554113" y="5093127"/>
                </a:lnTo>
                <a:lnTo>
                  <a:pt x="3554113" y="1963209"/>
                </a:lnTo>
                <a:lnTo>
                  <a:pt x="8729179" y="1963209"/>
                </a:lnTo>
                <a:lnTo>
                  <a:pt x="8729179" y="1899201"/>
                </a:lnTo>
                <a:lnTo>
                  <a:pt x="3554113" y="1899201"/>
                </a:lnTo>
                <a:lnTo>
                  <a:pt x="3554113" y="6433"/>
                </a:lnTo>
                <a:lnTo>
                  <a:pt x="3490105" y="6433"/>
                </a:lnTo>
                <a:lnTo>
                  <a:pt x="3490105" y="1899201"/>
                </a:lnTo>
                <a:lnTo>
                  <a:pt x="0" y="1899201"/>
                </a:lnTo>
                <a:close/>
              </a:path>
            </a:pathLst>
          </a:custGeom>
        </p:spPr>
        <p:txBody>
          <a:bodyPr wrap="square" anchor="ctr">
            <a:noAutofit/>
          </a:bodyPr>
          <a:lstStyle>
            <a:lvl1pPr marL="0" indent="0" algn="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10BAE6DA-4836-4F37-829E-0556B1D3D02D}"/>
              </a:ext>
            </a:extLst>
          </p:cNvPr>
          <p:cNvSpPr>
            <a:spLocks noGrp="1"/>
          </p:cNvSpPr>
          <p:nvPr>
            <p:ph type="title" hasCustomPrompt="1"/>
          </p:nvPr>
        </p:nvSpPr>
        <p:spPr>
          <a:xfrm>
            <a:off x="1233645" y="1923436"/>
            <a:ext cx="5735941" cy="3194566"/>
          </a:xfrm>
          <a:solidFill>
            <a:schemeClr val="tx1">
              <a:lumMod val="95000"/>
              <a:lumOff val="5000"/>
            </a:schemeClr>
          </a:solidFill>
        </p:spPr>
        <p:txBody>
          <a:bodyPr lIns="1508760" tIns="137160">
            <a:normAutofit/>
          </a:bodyPr>
          <a:lstStyle>
            <a:lvl1pPr>
              <a:lnSpc>
                <a:spcPct val="150000"/>
              </a:lnSpc>
              <a:defRPr sz="1200" cap="all" spc="600" baseline="0">
                <a:solidFill>
                  <a:schemeClr val="accent2"/>
                </a:solidFill>
              </a:defRPr>
            </a:lvl1pPr>
          </a:lstStyle>
          <a:p>
            <a:r>
              <a:rPr lang="en-US" dirty="0"/>
              <a:t>Click to add title</a:t>
            </a:r>
          </a:p>
        </p:txBody>
      </p:sp>
      <p:sp>
        <p:nvSpPr>
          <p:cNvPr id="14" name="Text Placeholder 19">
            <a:extLst>
              <a:ext uri="{FF2B5EF4-FFF2-40B4-BE49-F238E27FC236}">
                <a16:creationId xmlns:a16="http://schemas.microsoft.com/office/drawing/2014/main" id="{A5DCC98E-8399-422A-95B9-91E724BAECA7}"/>
              </a:ext>
            </a:extLst>
          </p:cNvPr>
          <p:cNvSpPr>
            <a:spLocks noGrp="1"/>
          </p:cNvSpPr>
          <p:nvPr>
            <p:ph type="body" sz="quarter" idx="13" hasCustomPrompt="1"/>
          </p:nvPr>
        </p:nvSpPr>
        <p:spPr>
          <a:xfrm>
            <a:off x="6992294" y="-14450"/>
            <a:ext cx="5209866" cy="1939918"/>
          </a:xfrm>
          <a:solidFill>
            <a:schemeClr val="tx1">
              <a:lumMod val="95000"/>
              <a:lumOff val="5000"/>
            </a:schemeClr>
          </a:solidFill>
        </p:spPr>
        <p:txBody>
          <a:bodyPr lIns="548640" tIns="182880" rIns="274320" anchor="ctr">
            <a:normAutofit/>
          </a:bodyPr>
          <a:lstStyle>
            <a:lvl1pPr marL="0" indent="0">
              <a:lnSpc>
                <a:spcPct val="150000"/>
              </a:lnSpc>
              <a:buNone/>
              <a:defRPr sz="900">
                <a:solidFill>
                  <a:schemeClr val="accent2"/>
                </a:solidFill>
              </a:defRPr>
            </a:lvl1pPr>
            <a:lvl2pPr marL="457200" indent="0">
              <a:buNone/>
              <a:defRPr sz="900"/>
            </a:lvl2pPr>
            <a:lvl3pPr marL="914400" indent="0">
              <a:buNone/>
              <a:defRPr sz="900"/>
            </a:lvl3pPr>
            <a:lvl4pPr marL="1371600" indent="0">
              <a:buNone/>
              <a:defRPr sz="900"/>
            </a:lvl4pPr>
            <a:lvl5pPr marL="1828800" indent="0">
              <a:buNone/>
              <a:defRPr sz="900"/>
            </a:lvl5pPr>
          </a:lstStyle>
          <a:p>
            <a:pPr lvl="0"/>
            <a:r>
              <a:rPr lang="en-US" dirty="0"/>
              <a:t>Click to add text</a:t>
            </a:r>
          </a:p>
        </p:txBody>
      </p:sp>
      <p:sp>
        <p:nvSpPr>
          <p:cNvPr id="7" name="Rectangle 6">
            <a:extLst>
              <a:ext uri="{FF2B5EF4-FFF2-40B4-BE49-F238E27FC236}">
                <a16:creationId xmlns:a16="http://schemas.microsoft.com/office/drawing/2014/main" id="{1C8E0A73-DD23-0CC4-CA5A-5EB06D77BB35}"/>
              </a:ext>
              <a:ext uri="{C183D7F6-B498-43B3-948B-1728B52AA6E4}">
                <adec:decorative xmlns:adec="http://schemas.microsoft.com/office/drawing/2017/decorative" val="1"/>
              </a:ext>
            </a:extLst>
          </p:cNvPr>
          <p:cNvSpPr/>
          <p:nvPr userDrawn="1"/>
        </p:nvSpPr>
        <p:spPr>
          <a:xfrm>
            <a:off x="11017" y="5086694"/>
            <a:ext cx="12161520" cy="6400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0F18F8DA-5351-7953-7B10-6BBF572335B6}"/>
              </a:ext>
              <a:ext uri="{C183D7F6-B498-43B3-948B-1728B52AA6E4}">
                <adec:decorative xmlns:adec="http://schemas.microsoft.com/office/drawing/2017/decorative" val="1"/>
              </a:ext>
            </a:extLst>
          </p:cNvPr>
          <p:cNvSpPr/>
          <p:nvPr userDrawn="1"/>
        </p:nvSpPr>
        <p:spPr>
          <a:xfrm rot="16200000">
            <a:off x="3533222" y="3396996"/>
            <a:ext cx="6858000" cy="6400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F35D582-6C06-CFAE-BBFF-E9DFE2380B69}"/>
              </a:ext>
              <a:ext uri="{C183D7F6-B498-43B3-948B-1728B52AA6E4}">
                <adec:decorative xmlns:adec="http://schemas.microsoft.com/office/drawing/2017/decorative" val="1"/>
              </a:ext>
            </a:extLst>
          </p:cNvPr>
          <p:cNvSpPr/>
          <p:nvPr userDrawn="1"/>
        </p:nvSpPr>
        <p:spPr>
          <a:xfrm>
            <a:off x="7772" y="1892768"/>
            <a:ext cx="12161520" cy="64008"/>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6847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39C864F-4EFB-489E-B557-560391F52E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0E29F9B-DFED-4109-87CC-AF0CB809BF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65EA68E-391F-4277-A9D3-A19C13BC05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9074B9-88AA-4D37-98A2-15CABEB51A78}" type="datetimeFigureOut">
              <a:rPr lang="en-US" smtClean="0"/>
              <a:t>6/25/2024</a:t>
            </a:fld>
            <a:endParaRPr lang="en-US" dirty="0"/>
          </a:p>
        </p:txBody>
      </p:sp>
      <p:sp>
        <p:nvSpPr>
          <p:cNvPr id="5" name="Footer Placeholder 4">
            <a:extLst>
              <a:ext uri="{FF2B5EF4-FFF2-40B4-BE49-F238E27FC236}">
                <a16:creationId xmlns:a16="http://schemas.microsoft.com/office/drawing/2014/main" id="{0A04F852-5EB9-4816-9B64-A828008858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2EBBA8D-9FCE-438D-B4F3-62E4065FCC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2A44BA-2920-471F-B3BD-665B5ACB556E}" type="slidenum">
              <a:rPr lang="en-US" smtClean="0"/>
              <a:t>‹#›</a:t>
            </a:fld>
            <a:endParaRPr lang="en-US" dirty="0"/>
          </a:p>
        </p:txBody>
      </p:sp>
    </p:spTree>
    <p:extLst>
      <p:ext uri="{BB962C8B-B14F-4D97-AF65-F5344CB8AC3E}">
        <p14:creationId xmlns:p14="http://schemas.microsoft.com/office/powerpoint/2010/main" val="316379254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4" r:id="rId6"/>
    <p:sldLayoutId id="2147483665" r:id="rId7"/>
    <p:sldLayoutId id="2147483666"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5.tif"/><Relationship Id="rId5" Type="http://schemas.openxmlformats.org/officeDocument/2006/relationships/image" Target="../media/image14.tif"/><Relationship Id="rId4" Type="http://schemas.openxmlformats.org/officeDocument/2006/relationships/image" Target="../media/image13.tif"/></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Greens on wood">
            <a:extLst>
              <a:ext uri="{FF2B5EF4-FFF2-40B4-BE49-F238E27FC236}">
                <a16:creationId xmlns:a16="http://schemas.microsoft.com/office/drawing/2014/main" id="{92F9F53E-311C-43E5-9D88-71CB7E1922A4}"/>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71" r="71"/>
          <a:stretch/>
        </p:blipFill>
        <p:spPr>
          <a:xfrm>
            <a:off x="-7938" y="-19050"/>
            <a:ext cx="8767763" cy="6877050"/>
          </a:xfrm>
        </p:spPr>
      </p:pic>
      <p:sp>
        <p:nvSpPr>
          <p:cNvPr id="3" name="Title 2">
            <a:extLst>
              <a:ext uri="{FF2B5EF4-FFF2-40B4-BE49-F238E27FC236}">
                <a16:creationId xmlns:a16="http://schemas.microsoft.com/office/drawing/2014/main" id="{026F50F6-4C1D-4A33-A73D-5C185649B8F2}"/>
              </a:ext>
            </a:extLst>
          </p:cNvPr>
          <p:cNvSpPr>
            <a:spLocks noGrp="1"/>
          </p:cNvSpPr>
          <p:nvPr>
            <p:ph type="title"/>
          </p:nvPr>
        </p:nvSpPr>
        <p:spPr>
          <a:xfrm>
            <a:off x="5284956" y="1923444"/>
            <a:ext cx="5748489" cy="3197487"/>
          </a:xfrm>
        </p:spPr>
        <p:txBody>
          <a:bodyPr/>
          <a:lstStyle/>
          <a:p>
            <a:r>
              <a:rPr lang="en-US" dirty="0"/>
              <a:t>Royal Image café and eatery</a:t>
            </a:r>
          </a:p>
        </p:txBody>
      </p:sp>
    </p:spTree>
    <p:extLst>
      <p:ext uri="{BB962C8B-B14F-4D97-AF65-F5344CB8AC3E}">
        <p14:creationId xmlns:p14="http://schemas.microsoft.com/office/powerpoint/2010/main" val="3239138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Placeholder 48">
            <a:extLst>
              <a:ext uri="{FF2B5EF4-FFF2-40B4-BE49-F238E27FC236}">
                <a16:creationId xmlns:a16="http://schemas.microsoft.com/office/drawing/2014/main" id="{674649E2-6FDA-1622-E25D-459C876C0EDF}"/>
              </a:ext>
            </a:extLst>
          </p:cNvPr>
          <p:cNvPicPr>
            <a:picLocks noGrp="1" noChangeAspect="1"/>
          </p:cNvPicPr>
          <p:nvPr>
            <p:ph type="pic" sz="quarter" idx="14"/>
          </p:nvPr>
        </p:nvPicPr>
        <p:blipFill>
          <a:blip r:embed="rId3"/>
          <a:srcRect t="18540" b="18540"/>
          <a:stretch/>
        </p:blipFill>
        <p:spPr>
          <a:xfrm>
            <a:off x="3440113" y="-6350"/>
            <a:ext cx="8751887" cy="6883400"/>
          </a:xfrm>
        </p:spPr>
      </p:pic>
      <p:sp>
        <p:nvSpPr>
          <p:cNvPr id="5" name="Title 4">
            <a:extLst>
              <a:ext uri="{FF2B5EF4-FFF2-40B4-BE49-F238E27FC236}">
                <a16:creationId xmlns:a16="http://schemas.microsoft.com/office/drawing/2014/main" id="{7613A29F-AEB6-44FD-B145-1E86B99E2755}"/>
              </a:ext>
            </a:extLst>
          </p:cNvPr>
          <p:cNvSpPr>
            <a:spLocks noGrp="1"/>
          </p:cNvSpPr>
          <p:nvPr>
            <p:ph type="title"/>
          </p:nvPr>
        </p:nvSpPr>
        <p:spPr>
          <a:xfrm>
            <a:off x="1233645" y="1923436"/>
            <a:ext cx="5735941" cy="3194566"/>
          </a:xfrm>
        </p:spPr>
        <p:txBody>
          <a:bodyPr>
            <a:normAutofit/>
          </a:bodyPr>
          <a:lstStyle/>
          <a:p>
            <a:r>
              <a:rPr lang="en-US" sz="2000" dirty="0"/>
              <a:t>Welcome</a:t>
            </a:r>
            <a:br>
              <a:rPr lang="en-US" sz="2000" dirty="0"/>
            </a:br>
            <a:br>
              <a:rPr lang="en-US" sz="2000" dirty="0"/>
            </a:br>
            <a:r>
              <a:rPr lang="en-US" dirty="0"/>
              <a:t>Feel free to ask any questions and note any allergy.</a:t>
            </a:r>
            <a:br>
              <a:rPr lang="en-US" dirty="0"/>
            </a:br>
            <a:r>
              <a:rPr lang="en-US" dirty="0"/>
              <a:t>Drink menu available upon request.</a:t>
            </a:r>
          </a:p>
        </p:txBody>
      </p:sp>
      <p:sp>
        <p:nvSpPr>
          <p:cNvPr id="6" name="Text Placeholder 5">
            <a:extLst>
              <a:ext uri="{FF2B5EF4-FFF2-40B4-BE49-F238E27FC236}">
                <a16:creationId xmlns:a16="http://schemas.microsoft.com/office/drawing/2014/main" id="{CCA2350D-FA9A-4E06-88C8-B5B5A64D43DD}"/>
              </a:ext>
            </a:extLst>
          </p:cNvPr>
          <p:cNvSpPr>
            <a:spLocks noGrp="1"/>
          </p:cNvSpPr>
          <p:nvPr>
            <p:ph type="body" sz="quarter" idx="13"/>
          </p:nvPr>
        </p:nvSpPr>
        <p:spPr>
          <a:xfrm>
            <a:off x="6992294" y="-14450"/>
            <a:ext cx="5209866" cy="1939918"/>
          </a:xfrm>
        </p:spPr>
        <p:txBody>
          <a:bodyPr>
            <a:normAutofit/>
          </a:bodyPr>
          <a:lstStyle/>
          <a:p>
            <a:r>
              <a:rPr lang="en-US" sz="1200" dirty="0">
                <a:latin typeface="Aptos" panose="020B0004020202020204" pitchFamily="34" charset="0"/>
              </a:rPr>
              <a:t>Please note, we are a small eatery that curates the finest one-of-a-kind meals on a rotating schedule. While the menu may look small, we deliver high quality with every dish.</a:t>
            </a:r>
          </a:p>
        </p:txBody>
      </p:sp>
    </p:spTree>
    <p:extLst>
      <p:ext uri="{BB962C8B-B14F-4D97-AF65-F5344CB8AC3E}">
        <p14:creationId xmlns:p14="http://schemas.microsoft.com/office/powerpoint/2010/main" val="1361891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E6D9E-7A5C-4699-8246-DD2791C4C414}"/>
              </a:ext>
            </a:extLst>
          </p:cNvPr>
          <p:cNvSpPr>
            <a:spLocks noGrp="1"/>
          </p:cNvSpPr>
          <p:nvPr>
            <p:ph type="title"/>
          </p:nvPr>
        </p:nvSpPr>
        <p:spPr>
          <a:xfrm>
            <a:off x="1149096" y="4795868"/>
            <a:ext cx="2478014" cy="1325563"/>
          </a:xfrm>
        </p:spPr>
        <p:txBody>
          <a:bodyPr>
            <a:normAutofit/>
          </a:bodyPr>
          <a:lstStyle/>
          <a:p>
            <a:r>
              <a:rPr lang="en-US" sz="2000" dirty="0"/>
              <a:t>jpeg</a:t>
            </a:r>
          </a:p>
        </p:txBody>
      </p:sp>
      <p:sp>
        <p:nvSpPr>
          <p:cNvPr id="3" name="Text Placeholder 2">
            <a:extLst>
              <a:ext uri="{FF2B5EF4-FFF2-40B4-BE49-F238E27FC236}">
                <a16:creationId xmlns:a16="http://schemas.microsoft.com/office/drawing/2014/main" id="{1258C6C2-126B-4A5E-94FF-369BBDAD03D2}"/>
              </a:ext>
            </a:extLst>
          </p:cNvPr>
          <p:cNvSpPr>
            <a:spLocks noGrp="1"/>
          </p:cNvSpPr>
          <p:nvPr>
            <p:ph type="body" sz="quarter" idx="13"/>
          </p:nvPr>
        </p:nvSpPr>
        <p:spPr>
          <a:xfrm>
            <a:off x="0" y="0"/>
            <a:ext cx="4187114" cy="4061012"/>
          </a:xfrm>
        </p:spPr>
        <p:txBody>
          <a:bodyPr>
            <a:normAutofit/>
          </a:bodyPr>
          <a:lstStyle/>
          <a:p>
            <a:r>
              <a:rPr lang="en-US" sz="1400" b="1" dirty="0">
                <a:latin typeface="Aptos" panose="020B0004020202020204" pitchFamily="34" charset="0"/>
              </a:rPr>
              <a:t>Jovial Pieces of Eggplant and Goat Cheese (JPEG)</a:t>
            </a:r>
            <a:r>
              <a:rPr lang="en-US" sz="1400" dirty="0">
                <a:latin typeface="Aptos" panose="020B0004020202020204" pitchFamily="34" charset="0"/>
              </a:rPr>
              <a:t> – With this beautiful dish you can enjoy the brilliant 24-bit colors of the purple eggplant and red cranberries. Do not be fooled by the ease of this dish. JPEG can be enjoyed everyday and is a quick and convenient way to satiate your needs, but you will not lose any quality of the original ingredients. This smaller portion makes the JPEG ideal for any occasion.</a:t>
            </a:r>
          </a:p>
          <a:p>
            <a:r>
              <a:rPr lang="en-US" sz="1400" dirty="0">
                <a:latin typeface="Aptos" panose="020B0004020202020204" pitchFamily="34" charset="0"/>
              </a:rPr>
              <a:t>(Pair with our house Chianti)</a:t>
            </a:r>
          </a:p>
        </p:txBody>
      </p:sp>
      <p:pic>
        <p:nvPicPr>
          <p:cNvPr id="7" name="Picture Placeholder 6">
            <a:extLst>
              <a:ext uri="{FF2B5EF4-FFF2-40B4-BE49-F238E27FC236}">
                <a16:creationId xmlns:a16="http://schemas.microsoft.com/office/drawing/2014/main" id="{2226A1C9-2357-43ED-BD79-C4161CC22B7E}"/>
              </a:ext>
            </a:extLst>
          </p:cNvPr>
          <p:cNvPicPr>
            <a:picLocks noGrp="1" noChangeAspect="1"/>
          </p:cNvPicPr>
          <p:nvPr>
            <p:ph type="pic" sz="quarter" idx="14"/>
          </p:nvPr>
        </p:nvPicPr>
        <p:blipFill>
          <a:blip r:embed="rId3"/>
          <a:srcRect l="12562" r="12562"/>
          <a:stretch/>
        </p:blipFill>
        <p:spPr>
          <a:xfrm>
            <a:off x="4251122" y="0"/>
            <a:ext cx="5454447" cy="6858000"/>
          </a:xfrm>
        </p:spPr>
      </p:pic>
      <p:pic>
        <p:nvPicPr>
          <p:cNvPr id="9" name="Picture Placeholder 8">
            <a:extLst>
              <a:ext uri="{FF2B5EF4-FFF2-40B4-BE49-F238E27FC236}">
                <a16:creationId xmlns:a16="http://schemas.microsoft.com/office/drawing/2014/main" id="{628FD32D-07DF-44BE-BFFB-2ADBD96C398B}"/>
              </a:ext>
            </a:extLst>
          </p:cNvPr>
          <p:cNvPicPr>
            <a:picLocks noGrp="1" noChangeAspect="1"/>
          </p:cNvPicPr>
          <p:nvPr>
            <p:ph type="pic" sz="quarter" idx="15"/>
          </p:nvPr>
        </p:nvPicPr>
        <p:blipFill>
          <a:blip r:embed="rId4"/>
          <a:srcRect l="15256" r="15256"/>
          <a:stretch/>
        </p:blipFill>
        <p:spPr>
          <a:xfrm>
            <a:off x="9769577" y="1628841"/>
            <a:ext cx="2422423" cy="5229159"/>
          </a:xfrm>
        </p:spPr>
      </p:pic>
    </p:spTree>
    <p:extLst>
      <p:ext uri="{BB962C8B-B14F-4D97-AF65-F5344CB8AC3E}">
        <p14:creationId xmlns:p14="http://schemas.microsoft.com/office/powerpoint/2010/main" val="4028598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19A69F-6421-44E9-8FA2-486219815722}"/>
              </a:ext>
            </a:extLst>
          </p:cNvPr>
          <p:cNvSpPr>
            <a:spLocks noGrp="1"/>
          </p:cNvSpPr>
          <p:nvPr>
            <p:ph type="title"/>
          </p:nvPr>
        </p:nvSpPr>
        <p:spPr>
          <a:xfrm>
            <a:off x="257176" y="4279396"/>
            <a:ext cx="2259122" cy="1847080"/>
          </a:xfrm>
        </p:spPr>
        <p:txBody>
          <a:bodyPr>
            <a:normAutofit/>
          </a:bodyPr>
          <a:lstStyle/>
          <a:p>
            <a:r>
              <a:rPr lang="en-US" sz="2000" dirty="0" err="1"/>
              <a:t>png</a:t>
            </a:r>
            <a:endParaRPr lang="en-US" sz="2000" dirty="0"/>
          </a:p>
        </p:txBody>
      </p:sp>
      <p:pic>
        <p:nvPicPr>
          <p:cNvPr id="11" name="Picture Placeholder 10" descr="Lemon on Board">
            <a:extLst>
              <a:ext uri="{FF2B5EF4-FFF2-40B4-BE49-F238E27FC236}">
                <a16:creationId xmlns:a16="http://schemas.microsoft.com/office/drawing/2014/main" id="{F33D8FC0-E57D-4C81-98CC-2A3A53517FB2}"/>
              </a:ext>
            </a:extLst>
          </p:cNvPr>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t="7" b="7"/>
          <a:stretch/>
        </p:blipFill>
        <p:spPr>
          <a:xfrm>
            <a:off x="-1" y="0"/>
            <a:ext cx="2512035" cy="3411432"/>
          </a:xfrm>
          <a:ln>
            <a:noFill/>
          </a:ln>
        </p:spPr>
      </p:pic>
      <p:sp>
        <p:nvSpPr>
          <p:cNvPr id="2" name="Text Placeholder 1">
            <a:extLst>
              <a:ext uri="{FF2B5EF4-FFF2-40B4-BE49-F238E27FC236}">
                <a16:creationId xmlns:a16="http://schemas.microsoft.com/office/drawing/2014/main" id="{3F7C50BB-A930-4D25-BB52-277C1FE4051F}"/>
              </a:ext>
            </a:extLst>
          </p:cNvPr>
          <p:cNvSpPr>
            <a:spLocks noGrp="1"/>
          </p:cNvSpPr>
          <p:nvPr>
            <p:ph type="body" sz="quarter" idx="17"/>
          </p:nvPr>
        </p:nvSpPr>
        <p:spPr>
          <a:xfrm>
            <a:off x="2578099" y="-1"/>
            <a:ext cx="4424363" cy="2985248"/>
          </a:xfrm>
        </p:spPr>
        <p:txBody>
          <a:bodyPr/>
          <a:lstStyle/>
          <a:p>
            <a:endParaRPr lang="en-US" dirty="0"/>
          </a:p>
          <a:p>
            <a:r>
              <a:rPr lang="en-US" sz="1400" b="1" dirty="0">
                <a:latin typeface="Aptos" panose="020B0004020202020204" pitchFamily="34" charset="0"/>
              </a:rPr>
              <a:t>Pizza in a Naples Garden (PNG)</a:t>
            </a:r>
            <a:r>
              <a:rPr lang="en-US" sz="1400" dirty="0">
                <a:latin typeface="Aptos" panose="020B0004020202020204" pitchFamily="34" charset="0"/>
              </a:rPr>
              <a:t> – This is a classic dish with a little enhancement. Here you will see numerous vibrant colors, from presentation to bite, they tend to be a bit bolder than our JPEG. Being very versatile, this dish is great for every seat at the table. You will notice this is a larger item than the JPEG. A picture worthy dish, be sure to snap a digital image that can be used in photographs and graphics (make sure to tag us!)</a:t>
            </a:r>
          </a:p>
          <a:p>
            <a:r>
              <a:rPr lang="en-US" sz="1400" dirty="0">
                <a:latin typeface="Aptos" panose="020B0004020202020204" pitchFamily="34" charset="0"/>
              </a:rPr>
              <a:t>(Pair with our house Pinot Grigio or locally brewed IPA)</a:t>
            </a:r>
          </a:p>
        </p:txBody>
      </p:sp>
      <p:pic>
        <p:nvPicPr>
          <p:cNvPr id="9" name="Picture Placeholder 8">
            <a:extLst>
              <a:ext uri="{FF2B5EF4-FFF2-40B4-BE49-F238E27FC236}">
                <a16:creationId xmlns:a16="http://schemas.microsoft.com/office/drawing/2014/main" id="{48B1B287-AB83-460E-B46E-65EB549FBA82}"/>
              </a:ext>
            </a:extLst>
          </p:cNvPr>
          <p:cNvPicPr>
            <a:picLocks noGrp="1" noChangeAspect="1"/>
          </p:cNvPicPr>
          <p:nvPr>
            <p:ph type="pic" sz="quarter" idx="21"/>
          </p:nvPr>
        </p:nvPicPr>
        <p:blipFill>
          <a:blip r:embed="rId4"/>
          <a:srcRect t="1311" b="1311"/>
          <a:stretch/>
        </p:blipFill>
        <p:spPr>
          <a:xfrm>
            <a:off x="2578100" y="3478213"/>
            <a:ext cx="4424363" cy="3379787"/>
          </a:xfrm>
          <a:ln>
            <a:noFill/>
          </a:ln>
        </p:spPr>
      </p:pic>
      <p:pic>
        <p:nvPicPr>
          <p:cNvPr id="13" name="Picture Placeholder 12">
            <a:extLst>
              <a:ext uri="{FF2B5EF4-FFF2-40B4-BE49-F238E27FC236}">
                <a16:creationId xmlns:a16="http://schemas.microsoft.com/office/drawing/2014/main" id="{1BF9605B-4E4C-4952-B685-62F65EB59DFD}"/>
              </a:ext>
            </a:extLst>
          </p:cNvPr>
          <p:cNvPicPr>
            <a:picLocks noGrp="1" noChangeAspect="1"/>
          </p:cNvPicPr>
          <p:nvPr>
            <p:ph type="pic" sz="quarter" idx="19"/>
          </p:nvPr>
        </p:nvPicPr>
        <p:blipFill>
          <a:blip r:embed="rId5"/>
          <a:srcRect l="47" r="47"/>
          <a:stretch/>
        </p:blipFill>
        <p:spPr>
          <a:xfrm>
            <a:off x="7067109" y="-1"/>
            <a:ext cx="5124892" cy="3413559"/>
          </a:xfrm>
          <a:ln>
            <a:noFill/>
          </a:ln>
        </p:spPr>
      </p:pic>
      <p:pic>
        <p:nvPicPr>
          <p:cNvPr id="15" name="Picture Placeholder 14">
            <a:extLst>
              <a:ext uri="{FF2B5EF4-FFF2-40B4-BE49-F238E27FC236}">
                <a16:creationId xmlns:a16="http://schemas.microsoft.com/office/drawing/2014/main" id="{255AE556-5D1E-48FF-8441-BD444A483AD3}"/>
              </a:ext>
            </a:extLst>
          </p:cNvPr>
          <p:cNvPicPr>
            <a:picLocks noGrp="1" noChangeAspect="1"/>
          </p:cNvPicPr>
          <p:nvPr>
            <p:ph type="pic" sz="quarter" idx="20"/>
          </p:nvPr>
        </p:nvPicPr>
        <p:blipFill>
          <a:blip r:embed="rId6"/>
          <a:srcRect t="26743" b="26743"/>
          <a:stretch/>
        </p:blipFill>
        <p:spPr>
          <a:xfrm>
            <a:off x="7067550" y="3478213"/>
            <a:ext cx="5124450" cy="3379787"/>
          </a:xfrm>
          <a:ln>
            <a:noFill/>
          </a:ln>
        </p:spPr>
      </p:pic>
    </p:spTree>
    <p:extLst>
      <p:ext uri="{BB962C8B-B14F-4D97-AF65-F5344CB8AC3E}">
        <p14:creationId xmlns:p14="http://schemas.microsoft.com/office/powerpoint/2010/main" val="4128315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91E3B-0611-4A22-967A-BA0CA1B78673}"/>
              </a:ext>
            </a:extLst>
          </p:cNvPr>
          <p:cNvSpPr>
            <a:spLocks noGrp="1"/>
          </p:cNvSpPr>
          <p:nvPr>
            <p:ph type="title"/>
          </p:nvPr>
        </p:nvSpPr>
        <p:spPr>
          <a:xfrm>
            <a:off x="5090252" y="203273"/>
            <a:ext cx="2572018" cy="1325563"/>
          </a:xfrm>
        </p:spPr>
        <p:txBody>
          <a:bodyPr>
            <a:normAutofit/>
          </a:bodyPr>
          <a:lstStyle/>
          <a:p>
            <a:r>
              <a:rPr lang="en-US" sz="2000" dirty="0"/>
              <a:t>bmp</a:t>
            </a:r>
          </a:p>
        </p:txBody>
      </p:sp>
      <p:pic>
        <p:nvPicPr>
          <p:cNvPr id="8" name="Picture Placeholder 7">
            <a:extLst>
              <a:ext uri="{FF2B5EF4-FFF2-40B4-BE49-F238E27FC236}">
                <a16:creationId xmlns:a16="http://schemas.microsoft.com/office/drawing/2014/main" id="{A6FFE4AB-D61C-4A04-B9E4-72E07F435368}"/>
              </a:ext>
            </a:extLst>
          </p:cNvPr>
          <p:cNvPicPr>
            <a:picLocks noGrp="1" noChangeAspect="1"/>
          </p:cNvPicPr>
          <p:nvPr>
            <p:ph type="pic" sz="quarter" idx="18"/>
          </p:nvPr>
        </p:nvPicPr>
        <p:blipFill>
          <a:blip r:embed="rId3"/>
          <a:srcRect l="18631" r="18631"/>
          <a:stretch/>
        </p:blipFill>
        <p:spPr>
          <a:xfrm>
            <a:off x="0" y="0"/>
            <a:ext cx="4537209" cy="6858000"/>
          </a:xfrm>
        </p:spPr>
      </p:pic>
      <p:sp>
        <p:nvSpPr>
          <p:cNvPr id="3" name="Text Placeholder 2">
            <a:extLst>
              <a:ext uri="{FF2B5EF4-FFF2-40B4-BE49-F238E27FC236}">
                <a16:creationId xmlns:a16="http://schemas.microsoft.com/office/drawing/2014/main" id="{0B4050A7-9E6B-4DA8-AE35-DCFB67DDF510}"/>
              </a:ext>
            </a:extLst>
          </p:cNvPr>
          <p:cNvSpPr>
            <a:spLocks noGrp="1"/>
          </p:cNvSpPr>
          <p:nvPr>
            <p:ph type="body" sz="quarter" idx="17"/>
          </p:nvPr>
        </p:nvSpPr>
        <p:spPr>
          <a:xfrm>
            <a:off x="8214976" y="2078039"/>
            <a:ext cx="3977024" cy="4779961"/>
          </a:xfrm>
        </p:spPr>
        <p:txBody>
          <a:bodyPr/>
          <a:lstStyle/>
          <a:p>
            <a:r>
              <a:rPr lang="en-US" sz="1400" b="1" dirty="0">
                <a:latin typeface="Aptos" panose="020B0004020202020204" pitchFamily="34" charset="0"/>
              </a:rPr>
              <a:t>Basil Me Please (BMP)</a:t>
            </a:r>
            <a:r>
              <a:rPr lang="en-US" sz="1400" dirty="0">
                <a:latin typeface="Aptos" panose="020B0004020202020204" pitchFamily="34" charset="0"/>
              </a:rPr>
              <a:t> – Unlike the JPEG and PNG, this meal is easily editable, which is why it is so popular! Feel free to customize to your desire. With this dish you will get a large portion of our high-quality, raw (farm to table) vegetables and ingredients. Easily converted to suit the format of your tastebuds, pick your protein (chicken, steak, scallops, cauliflower steak) and we will perfectly prepare it atop a basil risotto that will showcase a multitude of vibrant and varying colors. This crowd-pleaser showcases its’ value while suiting your specific needs.</a:t>
            </a:r>
          </a:p>
          <a:p>
            <a:r>
              <a:rPr lang="en-US" sz="1400" dirty="0">
                <a:latin typeface="Aptos" panose="020B0004020202020204" pitchFamily="34" charset="0"/>
              </a:rPr>
              <a:t>(Pair with our house White Burgundy Chardonnay)</a:t>
            </a:r>
          </a:p>
        </p:txBody>
      </p:sp>
      <p:pic>
        <p:nvPicPr>
          <p:cNvPr id="19" name="Picture Placeholder 18">
            <a:extLst>
              <a:ext uri="{FF2B5EF4-FFF2-40B4-BE49-F238E27FC236}">
                <a16:creationId xmlns:a16="http://schemas.microsoft.com/office/drawing/2014/main" id="{2EA6E9A7-6731-48B8-9E3E-C3EEEE463C91}"/>
              </a:ext>
              <a:ext uri="{C183D7F6-B498-43B3-948B-1728B52AA6E4}">
                <adec:decorative xmlns:adec="http://schemas.microsoft.com/office/drawing/2017/decorative" val="0"/>
              </a:ext>
            </a:extLst>
          </p:cNvPr>
          <p:cNvPicPr>
            <a:picLocks noGrp="1" noChangeAspect="1"/>
          </p:cNvPicPr>
          <p:nvPr>
            <p:ph type="pic" sz="quarter" idx="20"/>
          </p:nvPr>
        </p:nvPicPr>
        <p:blipFill>
          <a:blip r:embed="rId4"/>
          <a:srcRect l="12868" r="12868"/>
          <a:stretch/>
        </p:blipFill>
        <p:spPr>
          <a:xfrm>
            <a:off x="4601218" y="2078038"/>
            <a:ext cx="3549749" cy="4779962"/>
          </a:xfrm>
        </p:spPr>
      </p:pic>
      <p:pic>
        <p:nvPicPr>
          <p:cNvPr id="12" name="Picture Placeholder 11" descr="Green Leaves">
            <a:extLst>
              <a:ext uri="{FF2B5EF4-FFF2-40B4-BE49-F238E27FC236}">
                <a16:creationId xmlns:a16="http://schemas.microsoft.com/office/drawing/2014/main" id="{1B9E9C15-A762-437C-903A-06F37336DA41}"/>
              </a:ext>
            </a:extLst>
          </p:cNvPr>
          <p:cNvPicPr>
            <a:picLocks noGrp="1" noChangeAspect="1"/>
          </p:cNvPicPr>
          <p:nvPr>
            <p:ph type="pic" sz="quarter" idx="19"/>
          </p:nvPr>
        </p:nvPicPr>
        <p:blipFill rotWithShape="1">
          <a:blip r:embed="rId5">
            <a:extLst>
              <a:ext uri="{28A0092B-C50C-407E-A947-70E740481C1C}">
                <a14:useLocalDpi xmlns:a14="http://schemas.microsoft.com/office/drawing/2010/main" val="0"/>
              </a:ext>
            </a:extLst>
          </a:blip>
          <a:srcRect l="467" t="1230" r="467" b="1230"/>
          <a:stretch/>
        </p:blipFill>
        <p:spPr>
          <a:xfrm>
            <a:off x="8215313" y="0"/>
            <a:ext cx="3976687" cy="2019300"/>
          </a:xfrm>
        </p:spPr>
      </p:pic>
    </p:spTree>
    <p:extLst>
      <p:ext uri="{BB962C8B-B14F-4D97-AF65-F5344CB8AC3E}">
        <p14:creationId xmlns:p14="http://schemas.microsoft.com/office/powerpoint/2010/main" val="623295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F698-F087-4EFB-AA99-ACE6416D7925}"/>
              </a:ext>
            </a:extLst>
          </p:cNvPr>
          <p:cNvSpPr>
            <a:spLocks noGrp="1"/>
          </p:cNvSpPr>
          <p:nvPr>
            <p:ph type="title"/>
          </p:nvPr>
        </p:nvSpPr>
        <p:spPr>
          <a:xfrm>
            <a:off x="3806455" y="4988792"/>
            <a:ext cx="2548964" cy="1325563"/>
          </a:xfrm>
        </p:spPr>
        <p:txBody>
          <a:bodyPr>
            <a:normAutofit/>
          </a:bodyPr>
          <a:lstStyle/>
          <a:p>
            <a:r>
              <a:rPr lang="en-US" sz="2000" dirty="0"/>
              <a:t>tiff</a:t>
            </a:r>
          </a:p>
        </p:txBody>
      </p:sp>
      <p:pic>
        <p:nvPicPr>
          <p:cNvPr id="13" name="Picture Placeholder 12">
            <a:extLst>
              <a:ext uri="{FF2B5EF4-FFF2-40B4-BE49-F238E27FC236}">
                <a16:creationId xmlns:a16="http://schemas.microsoft.com/office/drawing/2014/main" id="{1C1C7C08-B8EF-455F-9995-C774D5E7BAEF}"/>
              </a:ext>
            </a:extLst>
          </p:cNvPr>
          <p:cNvPicPr>
            <a:picLocks noGrp="1" noChangeAspect="1"/>
          </p:cNvPicPr>
          <p:nvPr>
            <p:ph type="pic" sz="quarter" idx="16"/>
          </p:nvPr>
        </p:nvPicPr>
        <p:blipFill>
          <a:blip r:embed="rId3"/>
          <a:srcRect t="25803" b="25803"/>
          <a:stretch/>
        </p:blipFill>
        <p:spPr>
          <a:xfrm>
            <a:off x="0" y="4445148"/>
            <a:ext cx="3567419" cy="2412852"/>
          </a:xfrm>
        </p:spPr>
      </p:pic>
      <p:pic>
        <p:nvPicPr>
          <p:cNvPr id="15" name="Picture Placeholder 14">
            <a:extLst>
              <a:ext uri="{FF2B5EF4-FFF2-40B4-BE49-F238E27FC236}">
                <a16:creationId xmlns:a16="http://schemas.microsoft.com/office/drawing/2014/main" id="{AFE5273F-6973-4CC7-BE5A-71B52432663C}"/>
              </a:ext>
            </a:extLst>
          </p:cNvPr>
          <p:cNvPicPr>
            <a:picLocks noGrp="1" noChangeAspect="1"/>
          </p:cNvPicPr>
          <p:nvPr>
            <p:ph type="pic" sz="quarter" idx="13"/>
          </p:nvPr>
        </p:nvPicPr>
        <p:blipFill>
          <a:blip r:embed="rId4"/>
          <a:srcRect l="372" r="372"/>
          <a:stretch/>
        </p:blipFill>
        <p:spPr>
          <a:xfrm>
            <a:off x="3631431" y="0"/>
            <a:ext cx="2899012" cy="4381141"/>
          </a:xfrm>
        </p:spPr>
      </p:pic>
      <p:sp>
        <p:nvSpPr>
          <p:cNvPr id="7" name="Text Placeholder 6">
            <a:extLst>
              <a:ext uri="{FF2B5EF4-FFF2-40B4-BE49-F238E27FC236}">
                <a16:creationId xmlns:a16="http://schemas.microsoft.com/office/drawing/2014/main" id="{7115EBCF-878D-4659-BD5E-F5558D08BB19}"/>
              </a:ext>
            </a:extLst>
          </p:cNvPr>
          <p:cNvSpPr>
            <a:spLocks noGrp="1"/>
          </p:cNvSpPr>
          <p:nvPr>
            <p:ph type="body" sz="quarter" idx="17"/>
          </p:nvPr>
        </p:nvSpPr>
        <p:spPr>
          <a:xfrm>
            <a:off x="0" y="1"/>
            <a:ext cx="3559994" cy="4381140"/>
          </a:xfrm>
        </p:spPr>
        <p:txBody>
          <a:bodyPr/>
          <a:lstStyle/>
          <a:p>
            <a:r>
              <a:rPr lang="en-US" sz="1400" b="1" dirty="0">
                <a:latin typeface="Aptos" panose="020B0004020202020204" pitchFamily="34" charset="0"/>
              </a:rPr>
              <a:t>Treats in Ferrero Fields (TIFF)</a:t>
            </a:r>
            <a:r>
              <a:rPr lang="en-US" sz="1400" dirty="0">
                <a:latin typeface="Aptos" panose="020B0004020202020204" pitchFamily="34" charset="0"/>
              </a:rPr>
              <a:t> – End your meal in luxury with this decadent dessert. Whether you are a </a:t>
            </a:r>
            <a:r>
              <a:rPr lang="en-US" sz="1400" dirty="0" err="1">
                <a:latin typeface="Aptos" panose="020B0004020202020204" pitchFamily="34" charset="0"/>
              </a:rPr>
              <a:t>cuisinier</a:t>
            </a:r>
            <a:r>
              <a:rPr lang="en-US" sz="1400" dirty="0">
                <a:latin typeface="Aptos" panose="020B0004020202020204" pitchFamily="34" charset="0"/>
              </a:rPr>
              <a:t> or a novice, this treat is perfect for you. The top tier detail put into this item ensures you will see the depth and detail of each color and ingredient used. This dish can be enjoyed at your table as well as at home. With unmatched excellence, you can save and re-save this dish without sacrificing quality. Combining multiple layers and transparency, you will find TIFF is </a:t>
            </a:r>
            <a:r>
              <a:rPr lang="en-US" sz="1100" dirty="0">
                <a:latin typeface="Aptos" panose="020B0004020202020204" pitchFamily="34" charset="0"/>
              </a:rPr>
              <a:t>(cont.)</a:t>
            </a:r>
            <a:endParaRPr lang="en-US" sz="1100" b="1" dirty="0">
              <a:latin typeface="Aptos" panose="020B0004020202020204" pitchFamily="34" charset="0"/>
            </a:endParaRPr>
          </a:p>
        </p:txBody>
      </p:sp>
      <p:pic>
        <p:nvPicPr>
          <p:cNvPr id="17" name="Picture Placeholder 16">
            <a:extLst>
              <a:ext uri="{FF2B5EF4-FFF2-40B4-BE49-F238E27FC236}">
                <a16:creationId xmlns:a16="http://schemas.microsoft.com/office/drawing/2014/main" id="{50565C0F-24FC-409E-AF8A-E0DBC4211FC5}"/>
              </a:ext>
            </a:extLst>
          </p:cNvPr>
          <p:cNvPicPr>
            <a:picLocks noGrp="1" noChangeAspect="1"/>
          </p:cNvPicPr>
          <p:nvPr>
            <p:ph type="pic" sz="quarter" idx="15"/>
          </p:nvPr>
        </p:nvPicPr>
        <p:blipFill>
          <a:blip r:embed="rId5"/>
          <a:srcRect l="2092" r="2092"/>
          <a:stretch/>
        </p:blipFill>
        <p:spPr>
          <a:xfrm>
            <a:off x="6589713" y="2474913"/>
            <a:ext cx="2876550" cy="4381500"/>
          </a:xfrm>
        </p:spPr>
      </p:pic>
      <p:pic>
        <p:nvPicPr>
          <p:cNvPr id="23" name="Picture Placeholder 22">
            <a:extLst>
              <a:ext uri="{FF2B5EF4-FFF2-40B4-BE49-F238E27FC236}">
                <a16:creationId xmlns:a16="http://schemas.microsoft.com/office/drawing/2014/main" id="{122428E6-D303-4B9B-9BDC-C120ABFAF5A2}"/>
              </a:ext>
            </a:extLst>
          </p:cNvPr>
          <p:cNvPicPr>
            <a:picLocks noGrp="1" noChangeAspect="1"/>
          </p:cNvPicPr>
          <p:nvPr>
            <p:ph type="pic" sz="quarter" idx="14"/>
          </p:nvPr>
        </p:nvPicPr>
        <p:blipFill>
          <a:blip r:embed="rId6"/>
          <a:srcRect l="7717" r="7717"/>
          <a:stretch/>
        </p:blipFill>
        <p:spPr>
          <a:xfrm>
            <a:off x="9537700" y="0"/>
            <a:ext cx="2654300" cy="4381500"/>
          </a:xfrm>
        </p:spPr>
      </p:pic>
      <p:sp>
        <p:nvSpPr>
          <p:cNvPr id="5" name="Text Placeholder 6">
            <a:extLst>
              <a:ext uri="{FF2B5EF4-FFF2-40B4-BE49-F238E27FC236}">
                <a16:creationId xmlns:a16="http://schemas.microsoft.com/office/drawing/2014/main" id="{7A85D7BE-2DF6-31D0-0CB8-E936EA052E11}"/>
              </a:ext>
            </a:extLst>
          </p:cNvPr>
          <p:cNvSpPr txBox="1">
            <a:spLocks/>
          </p:cNvSpPr>
          <p:nvPr/>
        </p:nvSpPr>
        <p:spPr>
          <a:xfrm>
            <a:off x="6597138" y="64008"/>
            <a:ext cx="2869126" cy="2302674"/>
          </a:xfrm>
          <a:prstGeom prst="rect">
            <a:avLst/>
          </a:prstGeom>
        </p:spPr>
        <p:txBody>
          <a:bodyPr vert="horz" lIns="91440" tIns="45720" rIns="91440" bIns="45720" rtlCol="0" anchor="ctr">
            <a:noAutofit/>
          </a:bodyPr>
          <a:lstStyle>
            <a:lvl1pPr marL="0" indent="0" algn="l" defTabSz="914400" rtl="0" eaLnBrk="1" latinLnBrk="0" hangingPunct="1">
              <a:lnSpc>
                <a:spcPct val="150000"/>
              </a:lnSpc>
              <a:spcBef>
                <a:spcPts val="1000"/>
              </a:spcBef>
              <a:buFont typeface="Arial" panose="020B0604020202020204" pitchFamily="34" charset="0"/>
              <a:buNone/>
              <a:defRPr sz="900" kern="1200">
                <a:solidFill>
                  <a:schemeClr val="accent2">
                    <a:lumMod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kern="1200">
                <a:solidFill>
                  <a:schemeClr val="accent2">
                    <a:lumMod val="50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kern="1200">
                <a:solidFill>
                  <a:schemeClr val="accent2">
                    <a:lumMod val="50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accent2">
                    <a:lumMod val="50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accent2">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latin typeface="Aptos" panose="020B0004020202020204" pitchFamily="34" charset="0"/>
              </a:rPr>
              <a:t>(cont.) </a:t>
            </a:r>
            <a:r>
              <a:rPr lang="en-US" sz="1400" dirty="0">
                <a:latin typeface="Aptos" panose="020B0004020202020204" pitchFamily="34" charset="0"/>
              </a:rPr>
              <a:t>an above average dish, with detail without being too complicated and heavy. Whether large or small, one person or the whole family, we maintain quality from the entire cake to the smallest slice. Try it a la mode!</a:t>
            </a:r>
          </a:p>
        </p:txBody>
      </p:sp>
      <p:sp>
        <p:nvSpPr>
          <p:cNvPr id="6" name="Text Placeholder 6">
            <a:extLst>
              <a:ext uri="{FF2B5EF4-FFF2-40B4-BE49-F238E27FC236}">
                <a16:creationId xmlns:a16="http://schemas.microsoft.com/office/drawing/2014/main" id="{BE91788E-0A40-09D5-9344-E08DAEB5B398}"/>
              </a:ext>
            </a:extLst>
          </p:cNvPr>
          <p:cNvSpPr txBox="1">
            <a:spLocks/>
          </p:cNvSpPr>
          <p:nvPr/>
        </p:nvSpPr>
        <p:spPr>
          <a:xfrm>
            <a:off x="9537700" y="4445148"/>
            <a:ext cx="2654300" cy="2302674"/>
          </a:xfrm>
          <a:prstGeom prst="rect">
            <a:avLst/>
          </a:prstGeom>
        </p:spPr>
        <p:txBody>
          <a:bodyPr vert="horz" lIns="91440" tIns="45720" rIns="91440" bIns="45720" rtlCol="0" anchor="ctr">
            <a:noAutofit/>
          </a:bodyPr>
          <a:lstStyle>
            <a:lvl1pPr marL="0" indent="0" algn="l" defTabSz="914400" rtl="0" eaLnBrk="1" latinLnBrk="0" hangingPunct="1">
              <a:lnSpc>
                <a:spcPct val="150000"/>
              </a:lnSpc>
              <a:spcBef>
                <a:spcPts val="1000"/>
              </a:spcBef>
              <a:buFont typeface="Arial" panose="020B0604020202020204" pitchFamily="34" charset="0"/>
              <a:buNone/>
              <a:defRPr sz="900" kern="1200">
                <a:solidFill>
                  <a:schemeClr val="accent2">
                    <a:lumMod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kern="1200">
                <a:solidFill>
                  <a:schemeClr val="accent2">
                    <a:lumMod val="50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kern="1200">
                <a:solidFill>
                  <a:schemeClr val="accent2">
                    <a:lumMod val="50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accent2">
                    <a:lumMod val="50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accent2">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latin typeface="Aptos" panose="020B0004020202020204" pitchFamily="34" charset="0"/>
              </a:rPr>
              <a:t>(Pair with our house Sauternes or espresso martini)</a:t>
            </a:r>
          </a:p>
        </p:txBody>
      </p:sp>
    </p:spTree>
    <p:extLst>
      <p:ext uri="{BB962C8B-B14F-4D97-AF65-F5344CB8AC3E}">
        <p14:creationId xmlns:p14="http://schemas.microsoft.com/office/powerpoint/2010/main" val="2294290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Placeholder 48">
            <a:extLst>
              <a:ext uri="{FF2B5EF4-FFF2-40B4-BE49-F238E27FC236}">
                <a16:creationId xmlns:a16="http://schemas.microsoft.com/office/drawing/2014/main" id="{674649E2-6FDA-1622-E25D-459C876C0EDF}"/>
              </a:ext>
            </a:extLst>
          </p:cNvPr>
          <p:cNvPicPr>
            <a:picLocks noGrp="1" noChangeAspect="1"/>
          </p:cNvPicPr>
          <p:nvPr>
            <p:ph type="pic" sz="quarter" idx="14"/>
          </p:nvPr>
        </p:nvPicPr>
        <p:blipFill>
          <a:blip r:embed="rId3"/>
          <a:srcRect t="18540" b="18540"/>
          <a:stretch/>
        </p:blipFill>
        <p:spPr>
          <a:xfrm>
            <a:off x="3440113" y="-6350"/>
            <a:ext cx="8751887" cy="6883400"/>
          </a:xfrm>
        </p:spPr>
      </p:pic>
      <p:sp>
        <p:nvSpPr>
          <p:cNvPr id="5" name="Title 4">
            <a:extLst>
              <a:ext uri="{FF2B5EF4-FFF2-40B4-BE49-F238E27FC236}">
                <a16:creationId xmlns:a16="http://schemas.microsoft.com/office/drawing/2014/main" id="{7613A29F-AEB6-44FD-B145-1E86B99E2755}"/>
              </a:ext>
            </a:extLst>
          </p:cNvPr>
          <p:cNvSpPr>
            <a:spLocks noGrp="1"/>
          </p:cNvSpPr>
          <p:nvPr>
            <p:ph type="title"/>
          </p:nvPr>
        </p:nvSpPr>
        <p:spPr>
          <a:xfrm>
            <a:off x="1233645" y="1923436"/>
            <a:ext cx="5735941" cy="3194566"/>
          </a:xfrm>
        </p:spPr>
        <p:txBody>
          <a:bodyPr/>
          <a:lstStyle/>
          <a:p>
            <a:r>
              <a:rPr lang="en-US" dirty="0"/>
              <a:t>thank you for your patronage.</a:t>
            </a:r>
            <a:br>
              <a:rPr lang="en-US" dirty="0"/>
            </a:br>
            <a:br>
              <a:rPr lang="en-US" dirty="0"/>
            </a:br>
            <a:r>
              <a:rPr lang="en-US" sz="1050" dirty="0"/>
              <a:t>Contact: royalimagece@yahoo.com</a:t>
            </a:r>
            <a:br>
              <a:rPr lang="en-US" dirty="0"/>
            </a:br>
            <a:r>
              <a:rPr lang="en-US" dirty="0"/>
              <a:t>(713)555-0555</a:t>
            </a:r>
          </a:p>
        </p:txBody>
      </p:sp>
      <p:sp>
        <p:nvSpPr>
          <p:cNvPr id="6" name="Text Placeholder 5">
            <a:extLst>
              <a:ext uri="{FF2B5EF4-FFF2-40B4-BE49-F238E27FC236}">
                <a16:creationId xmlns:a16="http://schemas.microsoft.com/office/drawing/2014/main" id="{CCA2350D-FA9A-4E06-88C8-B5B5A64D43DD}"/>
              </a:ext>
            </a:extLst>
          </p:cNvPr>
          <p:cNvSpPr>
            <a:spLocks noGrp="1"/>
          </p:cNvSpPr>
          <p:nvPr>
            <p:ph type="body" sz="quarter" idx="13"/>
          </p:nvPr>
        </p:nvSpPr>
        <p:spPr>
          <a:xfrm>
            <a:off x="6992294" y="-14450"/>
            <a:ext cx="5209866" cy="1939918"/>
          </a:xfrm>
        </p:spPr>
        <p:txBody>
          <a:bodyPr>
            <a:normAutofit/>
          </a:bodyPr>
          <a:lstStyle/>
          <a:p>
            <a:r>
              <a:rPr lang="en-US" sz="1200" dirty="0">
                <a:latin typeface="Aptos" panose="020B0004020202020204" pitchFamily="34" charset="0"/>
              </a:rPr>
              <a:t>Please note, we are a small eatery that curates the finest one-of-a-kind meals on a rotating schedule. While the menu may look small, we deliver high quality with every dish.</a:t>
            </a:r>
          </a:p>
        </p:txBody>
      </p:sp>
    </p:spTree>
    <p:extLst>
      <p:ext uri="{BB962C8B-B14F-4D97-AF65-F5344CB8AC3E}">
        <p14:creationId xmlns:p14="http://schemas.microsoft.com/office/powerpoint/2010/main" val="3066131896"/>
      </p:ext>
    </p:extLst>
  </p:cSld>
  <p:clrMapOvr>
    <a:masterClrMapping/>
  </p:clrMapOvr>
</p:sld>
</file>

<file path=ppt/theme/theme1.xml><?xml version="1.0" encoding="utf-8"?>
<a:theme xmlns:a="http://schemas.openxmlformats.org/drawingml/2006/main" name="Cust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5">
      <a:majorFont>
        <a:latin typeface="Arial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od board - Interior design_wac_SL_V2" id="{1F24DEA0-99A4-4D6B-9EF4-AD35DEBB090D}" vid="{BAF3F650-F97B-4E0A-9341-712D7DD8CD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22F05DD-6512-4461-9C80-BAC9F5CB1DD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4BA7BA03-6299-4B36-BE72-2AC19BF9ABBF}">
  <ds:schemaRefs>
    <ds:schemaRef ds:uri="http://schemas.microsoft.com/sharepoint/v3/contenttype/forms"/>
  </ds:schemaRefs>
</ds:datastoreItem>
</file>

<file path=customXml/itemProps3.xml><?xml version="1.0" encoding="utf-8"?>
<ds:datastoreItem xmlns:ds="http://schemas.openxmlformats.org/officeDocument/2006/customXml" ds:itemID="{1AFF1652-F0ED-4B47-9A2C-DC48594CB7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Mood board - Interior design</Template>
  <TotalTime>92</TotalTime>
  <Words>600</Words>
  <Application>Microsoft Office PowerPoint</Application>
  <PresentationFormat>Widescreen</PresentationFormat>
  <Paragraphs>26</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Abadi</vt:lpstr>
      <vt:lpstr>Aptos</vt:lpstr>
      <vt:lpstr>Arial</vt:lpstr>
      <vt:lpstr>Arial Black</vt:lpstr>
      <vt:lpstr>Calibri</vt:lpstr>
      <vt:lpstr>Custom</vt:lpstr>
      <vt:lpstr>Royal Image café and eatery</vt:lpstr>
      <vt:lpstr>Welcome  Feel free to ask any questions and note any allergy. Drink menu available upon request.</vt:lpstr>
      <vt:lpstr>jpeg</vt:lpstr>
      <vt:lpstr>png</vt:lpstr>
      <vt:lpstr>bmp</vt:lpstr>
      <vt:lpstr>tiff</vt:lpstr>
      <vt:lpstr>thank you for your patronage.  Contact: royalimagece@yahoo.com (713)555-0555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Monique Rathnam</dc:creator>
  <cp:lastModifiedBy>Monique Rathnam</cp:lastModifiedBy>
  <cp:revision>1</cp:revision>
  <dcterms:created xsi:type="dcterms:W3CDTF">2024-06-25T08:07:59Z</dcterms:created>
  <dcterms:modified xsi:type="dcterms:W3CDTF">2024-06-25T09:40:45Z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